
<file path=[Content_Types].xml><?xml version="1.0" encoding="utf-8"?>
<Types xmlns="http://schemas.openxmlformats.org/package/2006/content-types">
  <Default Extension="png" ContentType="image/png"/>
  <Default Extension="tmp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tiff" ContentType="image/tif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  <p:sldMasterId id="2147483682" r:id="rId2"/>
  </p:sldMasterIdLst>
  <p:notesMasterIdLst>
    <p:notesMasterId r:id="rId56"/>
  </p:notesMasterIdLst>
  <p:handoutMasterIdLst>
    <p:handoutMasterId r:id="rId57"/>
  </p:handoutMasterIdLst>
  <p:sldIdLst>
    <p:sldId id="837" r:id="rId3"/>
    <p:sldId id="802" r:id="rId4"/>
    <p:sldId id="890" r:id="rId5"/>
    <p:sldId id="841" r:id="rId6"/>
    <p:sldId id="842" r:id="rId7"/>
    <p:sldId id="843" r:id="rId8"/>
    <p:sldId id="844" r:id="rId9"/>
    <p:sldId id="845" r:id="rId10"/>
    <p:sldId id="892" r:id="rId11"/>
    <p:sldId id="847" r:id="rId12"/>
    <p:sldId id="848" r:id="rId13"/>
    <p:sldId id="849" r:id="rId14"/>
    <p:sldId id="850" r:id="rId15"/>
    <p:sldId id="851" r:id="rId16"/>
    <p:sldId id="852" r:id="rId17"/>
    <p:sldId id="853" r:id="rId18"/>
    <p:sldId id="854" r:id="rId19"/>
    <p:sldId id="855" r:id="rId20"/>
    <p:sldId id="856" r:id="rId21"/>
    <p:sldId id="857" r:id="rId22"/>
    <p:sldId id="858" r:id="rId23"/>
    <p:sldId id="893" r:id="rId24"/>
    <p:sldId id="860" r:id="rId25"/>
    <p:sldId id="861" r:id="rId26"/>
    <p:sldId id="862" r:id="rId27"/>
    <p:sldId id="863" r:id="rId28"/>
    <p:sldId id="864" r:id="rId29"/>
    <p:sldId id="865" r:id="rId30"/>
    <p:sldId id="866" r:id="rId31"/>
    <p:sldId id="867" r:id="rId32"/>
    <p:sldId id="894" r:id="rId33"/>
    <p:sldId id="869" r:id="rId34"/>
    <p:sldId id="870" r:id="rId35"/>
    <p:sldId id="871" r:id="rId36"/>
    <p:sldId id="872" r:id="rId37"/>
    <p:sldId id="873" r:id="rId38"/>
    <p:sldId id="895" r:id="rId39"/>
    <p:sldId id="875" r:id="rId40"/>
    <p:sldId id="876" r:id="rId41"/>
    <p:sldId id="877" r:id="rId42"/>
    <p:sldId id="878" r:id="rId43"/>
    <p:sldId id="879" r:id="rId44"/>
    <p:sldId id="880" r:id="rId45"/>
    <p:sldId id="881" r:id="rId46"/>
    <p:sldId id="882" r:id="rId47"/>
    <p:sldId id="883" r:id="rId48"/>
    <p:sldId id="884" r:id="rId49"/>
    <p:sldId id="885" r:id="rId50"/>
    <p:sldId id="886" r:id="rId51"/>
    <p:sldId id="887" r:id="rId52"/>
    <p:sldId id="888" r:id="rId53"/>
    <p:sldId id="889" r:id="rId54"/>
    <p:sldId id="923" r:id="rId55"/>
  </p:sldIdLst>
  <p:sldSz cx="12192000" cy="6858000"/>
  <p:notesSz cx="6997700" cy="9271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FF"/>
    <a:srgbClr val="800000"/>
    <a:srgbClr val="4FD1FF"/>
    <a:srgbClr val="9AC2FE"/>
    <a:srgbClr val="BAE18F"/>
    <a:srgbClr val="004D86"/>
    <a:srgbClr val="A3D8FF"/>
    <a:srgbClr val="3C52F4"/>
    <a:srgbClr val="3399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926" autoAdjust="0"/>
    <p:restoredTop sz="79481" autoAdjust="0"/>
  </p:normalViewPr>
  <p:slideViewPr>
    <p:cSldViewPr>
      <p:cViewPr varScale="1">
        <p:scale>
          <a:sx n="53" d="100"/>
          <a:sy n="53" d="100"/>
        </p:scale>
        <p:origin x="756" y="3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281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64" d="100"/>
          <a:sy n="64" d="100"/>
        </p:scale>
        <p:origin x="308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7" Type="http://schemas.openxmlformats.org/officeDocument/2006/relationships/image" Target="../media/image45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6" Type="http://schemas.openxmlformats.org/officeDocument/2006/relationships/image" Target="../media/image44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357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0671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4845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76485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5867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340828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err="1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12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67970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4420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9626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84334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14193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5947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71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849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586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65719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9192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29579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12529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271377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27396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1164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691134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34433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9597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0763557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87400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669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37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1033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516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542566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402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16634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87820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69771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57532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864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751772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09559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0739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53117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804487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81112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5659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1F6432-638A-4DD0-83D2-6A59D23289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089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92293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ABC83E-64DE-4CA4-8B0F-6E546B96E98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14154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202951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9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hyperlink" Target="mailto:wudan@bjtu.edu.cn" TargetMode="External"/><Relationship Id="rId3" Type="http://schemas.openxmlformats.org/officeDocument/2006/relationships/hyperlink" Target="mailto:jianyu@bjtu.edu.cn" TargetMode="External"/><Relationship Id="rId7" Type="http://schemas.openxmlformats.org/officeDocument/2006/relationships/hyperlink" Target="mailto:hlli@bjtu.edu.cn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mailto:hfhuang@bjtu.edu.cn" TargetMode="External"/><Relationship Id="rId5" Type="http://schemas.openxmlformats.org/officeDocument/2006/relationships/hyperlink" Target="mailto:lxtian@bjtu.edu.cn" TargetMode="External"/><Relationship Id="rId10" Type="http://schemas.openxmlformats.org/officeDocument/2006/relationships/hyperlink" Target="mailto:wj@bjtu.edu.cn" TargetMode="External"/><Relationship Id="rId4" Type="http://schemas.openxmlformats.org/officeDocument/2006/relationships/hyperlink" Target="mailto:lpjing@bjtu.edu.cn" TargetMode="External"/><Relationship Id="rId9" Type="http://schemas.openxmlformats.org/officeDocument/2006/relationships/hyperlink" Target="mailto:hywan@bjtu.edu.cn" TargetMode="Externa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A969B983-CB76-4EB8-9A60-A56BFF2287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D1D772DE-AA02-4D71-9F96-B9A7633289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AC6F34F-09C0-4B38-9F67-AF031ABA2BE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75A4F0-31A7-4582-A21E-7846C8FF830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3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038570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607402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901780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0615629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821598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0095128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timgsa.baidu.com/timg?image&amp;quality=80&amp;size=b9999_10000&amp;sec=1589392467066&amp;di=858448bcac33b053afe05c80d7f9cab3&amp;imgtype=0&amp;src=http%3A%2F%2F5b0988e595225.cdn.sohucs.com%2Fimages%2F20180612%2F550cbc8547804dfb9c7d80fb69cee600.jpeg">
            <a:extLst>
              <a:ext uri="{FF2B5EF4-FFF2-40B4-BE49-F238E27FC236}">
                <a16:creationId xmlns:a16="http://schemas.microsoft.com/office/drawing/2014/main" id="{B9A6C44C-B792-4AA0-873C-5C7E310A03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b="4546"/>
          <a:stretch/>
        </p:blipFill>
        <p:spPr bwMode="auto">
          <a:xfrm>
            <a:off x="0" y="3875809"/>
            <a:ext cx="12192000" cy="2982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639772"/>
          </a:xfrm>
        </p:spPr>
        <p:txBody>
          <a:bodyPr/>
          <a:lstStyle>
            <a:lvl1pPr algn="ctr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北京交通大学“机器学习”课程组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0E101D-EAAD-4086-8E7F-AEFE03FFB7EF}"/>
              </a:ext>
            </a:extLst>
          </p:cNvPr>
          <p:cNvSpPr/>
          <p:nvPr userDrawn="1"/>
        </p:nvSpPr>
        <p:spPr>
          <a:xfrm>
            <a:off x="1562100" y="1600200"/>
            <a:ext cx="487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buClr>
                <a:srgbClr val="7030A0"/>
              </a:buClr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    剑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jianyu@bjtu.edu.cn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lpjing@bjtu.edu.cn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田丽霞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lxtian@bjtu.edu.cn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黄惠芳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hfhuang@bjtu.edu.cn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26A67C-B839-42EA-AFCF-86419D5BFF47}"/>
              </a:ext>
            </a:extLst>
          </p:cNvPr>
          <p:cNvSpPr/>
          <p:nvPr userDrawn="1"/>
        </p:nvSpPr>
        <p:spPr>
          <a:xfrm>
            <a:off x="6229350" y="1600200"/>
            <a:ext cx="422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7"/>
              </a:rPr>
              <a:t>hlli@bjtu.edu.cn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吴    丹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8"/>
              </a:rPr>
              <a:t>wudan@bjtu.edu.cn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9"/>
              </a:rPr>
              <a:t>hywan@bjtu.edu.cn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王    晶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10"/>
              </a:rPr>
              <a:t>wj@bjtu.edu.cn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31162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CB53AC24-9684-45FA-AE2F-0F867153B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EE0B1CC5-FF87-4EF0-B930-D8E4AD3E82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B8D468E0-ECC0-4FA6-B2E9-AE48F434C92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9" name="Picture 10">
            <a:extLst>
              <a:ext uri="{FF2B5EF4-FFF2-40B4-BE49-F238E27FC236}">
                <a16:creationId xmlns:a16="http://schemas.microsoft.com/office/drawing/2014/main" id="{D85D6931-8C9A-42CC-BB42-F3689BB9619A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74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600" y="152400"/>
            <a:ext cx="10464800" cy="470898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368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966" y="0"/>
            <a:ext cx="10515600" cy="77787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3600" baseline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7133" y="1158537"/>
            <a:ext cx="11489267" cy="4930775"/>
          </a:xfrm>
          <a:prstGeom prst="rect">
            <a:avLst/>
          </a:prstGeom>
        </p:spPr>
        <p:txBody>
          <a:bodyPr tIns="46800"/>
          <a:lstStyle>
            <a:lvl1pPr marL="228600" indent="-360000" algn="l"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dirty="0" smtClean="0"/>
            </a:lvl1pPr>
            <a:lvl2pPr marL="6858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2000" baseline="0">
                <a:latin typeface="Verdana" panose="020B0604030504040204" pitchFamily="34" charset="0"/>
                <a:ea typeface="幼圆" panose="02010509060101010101" pitchFamily="49" charset="-122"/>
              </a:defRPr>
            </a:lvl2pPr>
            <a:lvl3pPr marL="11430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800" baseline="0">
                <a:latin typeface="Verdana" panose="020B0604030504040204" pitchFamily="34" charset="0"/>
                <a:ea typeface="幼圆" panose="02010509060101010101" pitchFamily="49" charset="-122"/>
              </a:defRPr>
            </a:lvl3pPr>
            <a:lvl4pPr marL="16002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4pPr>
            <a:lvl5pPr marL="2057400" indent="-360000">
              <a:buClr>
                <a:schemeClr val="accent1"/>
              </a:buClr>
              <a:buFont typeface="Wingdings" panose="05000000000000000000" pitchFamily="2" charset="2"/>
              <a:buChar char="l"/>
              <a:defRPr sz="1600" baseline="0">
                <a:latin typeface="Verdana" panose="020B0604030504040204" pitchFamily="34" charset="0"/>
                <a:ea typeface="幼圆" panose="02010509060101010101" pitchFamily="49" charset="-122"/>
              </a:defRPr>
            </a:lvl5pPr>
            <a:lvl6pPr marL="2286000" indent="0">
              <a:buClr>
                <a:schemeClr val="tx2"/>
              </a:buClr>
              <a:buFont typeface="Arial" panose="020B0604020202020204" pitchFamily="34" charset="0"/>
              <a:buNone/>
              <a:defRPr/>
            </a:lvl6pPr>
            <a:lvl7pPr marL="2743200" indent="0">
              <a:buNone/>
              <a:defRPr/>
            </a:lvl7pPr>
            <a:lvl8pPr marL="3200400" indent="0">
              <a:buNone/>
              <a:defRPr/>
            </a:lvl8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67615567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0" pos="2880" userDrawn="1">
          <p15:clr>
            <a:srgbClr val="FBAE40"/>
          </p15:clr>
        </p15:guide>
        <p15:guide id="1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F3920A-DE62-4E44-A61D-9EB55B1B4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FF82E2D-1730-4B20-A96A-C015733DEF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7334979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278" y="6479593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57126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37392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F32184-2681-485D-970D-1199D595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1F65B3-A330-4CE8-AE55-C8099547A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D4F308-4E47-46CB-B779-BF0DFA114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2689865-E0C5-49DD-866C-E8622DAC7F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673770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4164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757900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6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401BEB11-D362-45EB-A57B-B2A0E4B919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AE2E62E7-23C9-4DA4-9417-0C72071807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3B96FE24-94C9-4E74-BC13-F183F1FA9C89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8F90A3B8-3376-426B-8A8E-4ABAF230C048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/53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12235582-70C9-4650-9D14-3639C30A9A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DB54BB6C-6319-4276-A7D7-6D82FAE0069E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9CA4A503-DE0E-4889-9C0B-55550D1B7813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66" r:id="rId3"/>
    <p:sldLayoutId id="2147483681" r:id="rId4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9pPr>
    </p:titleStyle>
    <p:bodyStyle>
      <a:lvl1pPr marL="292100" indent="-292100" algn="l" rtl="0" eaLnBrk="0" fontAlgn="base" hangingPunct="0">
        <a:lnSpc>
          <a:spcPct val="95000"/>
        </a:lnSpc>
        <a:spcBef>
          <a:spcPct val="60000"/>
        </a:spcBef>
        <a:spcAft>
          <a:spcPct val="15000"/>
        </a:spcAft>
        <a:buClr>
          <a:srgbClr val="999999"/>
        </a:buClr>
        <a:buSzPct val="80000"/>
        <a:buFont typeface="Arial" pitchFamily="34" charset="0"/>
        <a:buChar char="►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rgbClr val="999999"/>
        </a:buClr>
        <a:buFont typeface="Arial" pitchFamily="34" charset="0"/>
        <a:buChar char="●"/>
        <a:defRPr sz="2000">
          <a:solidFill>
            <a:schemeClr val="accent1"/>
          </a:solidFill>
          <a:latin typeface="+mn-lt"/>
        </a:defRPr>
      </a:lvl2pPr>
      <a:lvl3pPr marL="1023938" indent="-223838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99999"/>
        </a:buClr>
        <a:buFont typeface="Arial" pitchFamily="34" charset="0"/>
        <a:buChar char="○"/>
        <a:defRPr>
          <a:solidFill>
            <a:schemeClr val="accent1"/>
          </a:solidFill>
          <a:latin typeface="+mn-lt"/>
        </a:defRPr>
      </a:lvl3pPr>
      <a:lvl4pPr marL="1371600" indent="-23336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SzPct val="120000"/>
        <a:buFont typeface="Arial" pitchFamily="34" charset="0"/>
        <a:buChar char="+"/>
        <a:defRPr sz="1600">
          <a:solidFill>
            <a:schemeClr val="accent1"/>
          </a:solidFill>
          <a:latin typeface="+mn-lt"/>
        </a:defRPr>
      </a:lvl4pPr>
      <a:lvl5pPr marL="17097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5pPr>
      <a:lvl6pPr marL="21669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6pPr>
      <a:lvl7pPr marL="26241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7pPr>
      <a:lvl8pPr marL="30813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8pPr>
      <a:lvl9pPr marL="35385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FF08776-AA40-4670-865D-D16F4CD20C8F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51088-DA8C-49E2-A01B-EA0ECB971651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/10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8B6AA0B-7B9A-4B97-96B4-BBA24D4086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B11CD7-A173-475B-B2D9-663691B0E909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BA7B88-B94E-445A-8946-499B60566CF5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76443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18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tiff"/><Relationship Id="rId5" Type="http://schemas.openxmlformats.org/officeDocument/2006/relationships/image" Target="../media/image16.tiff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1.tiff"/><Relationship Id="rId5" Type="http://schemas.openxmlformats.org/officeDocument/2006/relationships/image" Target="../media/image20.tiff"/><Relationship Id="rId4" Type="http://schemas.openxmlformats.org/officeDocument/2006/relationships/image" Target="../media/image19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8.tiff"/><Relationship Id="rId5" Type="http://schemas.openxmlformats.org/officeDocument/2006/relationships/image" Target="../media/image27.tiff"/><Relationship Id="rId4" Type="http://schemas.openxmlformats.org/officeDocument/2006/relationships/image" Target="../media/image2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0.tiff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tiff"/><Relationship Id="rId4" Type="http://schemas.openxmlformats.org/officeDocument/2006/relationships/image" Target="../media/image34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oleObject" Target="../embeddings/oleObject6.bin"/><Relationship Id="rId18" Type="http://schemas.openxmlformats.org/officeDocument/2006/relationships/oleObject" Target="../embeddings/oleObject10.bin"/><Relationship Id="rId3" Type="http://schemas.openxmlformats.org/officeDocument/2006/relationships/notesSlide" Target="../notesSlides/notesSlide32.xml"/><Relationship Id="rId21" Type="http://schemas.openxmlformats.org/officeDocument/2006/relationships/oleObject" Target="../embeddings/oleObject12.bin"/><Relationship Id="rId7" Type="http://schemas.openxmlformats.org/officeDocument/2006/relationships/image" Target="../media/image40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43.wmf"/><Relationship Id="rId2" Type="http://schemas.openxmlformats.org/officeDocument/2006/relationships/slideLayout" Target="../slideLayouts/slideLayout4.xml"/><Relationship Id="rId16" Type="http://schemas.openxmlformats.org/officeDocument/2006/relationships/oleObject" Target="../embeddings/oleObject9.bin"/><Relationship Id="rId20" Type="http://schemas.openxmlformats.org/officeDocument/2006/relationships/image" Target="../media/image44.wmf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42.wmf"/><Relationship Id="rId5" Type="http://schemas.openxmlformats.org/officeDocument/2006/relationships/image" Target="../media/image39.wmf"/><Relationship Id="rId15" Type="http://schemas.openxmlformats.org/officeDocument/2006/relationships/oleObject" Target="../embeddings/oleObject8.bin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11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41.wmf"/><Relationship Id="rId14" Type="http://schemas.openxmlformats.org/officeDocument/2006/relationships/oleObject" Target="../embeddings/oleObject7.bin"/><Relationship Id="rId22" Type="http://schemas.openxmlformats.org/officeDocument/2006/relationships/image" Target="../media/image45.w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4.tiff"/><Relationship Id="rId4" Type="http://schemas.openxmlformats.org/officeDocument/2006/relationships/image" Target="../media/image53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5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tiff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tiff"/><Relationship Id="rId5" Type="http://schemas.openxmlformats.org/officeDocument/2006/relationships/image" Target="../media/image67.png"/><Relationship Id="rId4" Type="http://schemas.openxmlformats.org/officeDocument/2006/relationships/image" Target="../media/image57.tiff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tiff"/><Relationship Id="rId3" Type="http://schemas.openxmlformats.org/officeDocument/2006/relationships/image" Target="../media/image69.png"/><Relationship Id="rId7" Type="http://schemas.openxmlformats.org/officeDocument/2006/relationships/image" Target="../media/image62.tif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1.tiff"/><Relationship Id="rId5" Type="http://schemas.openxmlformats.org/officeDocument/2006/relationships/image" Target="../media/image60.tiff"/><Relationship Id="rId4" Type="http://schemas.openxmlformats.org/officeDocument/2006/relationships/image" Target="../media/image59.tif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5.tiff"/><Relationship Id="rId4" Type="http://schemas.openxmlformats.org/officeDocument/2006/relationships/image" Target="../media/image64.tiff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tif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tif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tif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1.tiff"/><Relationship Id="rId5" Type="http://schemas.openxmlformats.org/officeDocument/2006/relationships/image" Target="../media/image70.tiff"/><Relationship Id="rId4" Type="http://schemas.openxmlformats.org/officeDocument/2006/relationships/image" Target="../media/image69.tiff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2.tif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hyperlink" Target="http://faculty.bjtu.edu.cn/9129/" TargetMode="External"/><Relationship Id="rId3" Type="http://schemas.openxmlformats.org/officeDocument/2006/relationships/hyperlink" Target="mailto:lpjing@bjtu.edu.cn" TargetMode="External"/><Relationship Id="rId7" Type="http://schemas.openxmlformats.org/officeDocument/2006/relationships/hyperlink" Target="mailto:jtsang@bjtu.edu.cn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://faculty.bjtu.edu.cn/8793/" TargetMode="External"/><Relationship Id="rId11" Type="http://schemas.openxmlformats.org/officeDocument/2006/relationships/hyperlink" Target="http://faculty.bjtu.edu.cn/9089/" TargetMode="External"/><Relationship Id="rId5" Type="http://schemas.openxmlformats.org/officeDocument/2006/relationships/hyperlink" Target="mailto:hywan@bjtu.edu.cn" TargetMode="External"/><Relationship Id="rId10" Type="http://schemas.openxmlformats.org/officeDocument/2006/relationships/hyperlink" Target="http://faculty.bjtu.edu.cn/9167/" TargetMode="External"/><Relationship Id="rId4" Type="http://schemas.openxmlformats.org/officeDocument/2006/relationships/hyperlink" Target="http://faculty.bjtu.edu.cn/8249/" TargetMode="External"/><Relationship Id="rId9" Type="http://schemas.openxmlformats.org/officeDocument/2006/relationships/hyperlink" Target="mailto:wj@bjtu.edu.c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0.tmp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0057" y="1988404"/>
            <a:ext cx="807720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集成学习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3916977"/>
            <a:ext cx="80772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北京交通大学本科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</p:spTree>
    <p:extLst>
      <p:ext uri="{BB962C8B-B14F-4D97-AF65-F5344CB8AC3E}">
        <p14:creationId xmlns:p14="http://schemas.microsoft.com/office/powerpoint/2010/main" val="201535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76300" y="0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01700" y="914400"/>
            <a:ext cx="8616950" cy="1626148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个体学习器存在强依赖关系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串行生成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每次调整训练数据的样本分布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4200" y="2564472"/>
            <a:ext cx="5410200" cy="39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3357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33867"/>
            <a:ext cx="7886700" cy="777874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算法框架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1371600"/>
            <a:ext cx="9358541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8874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65172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1219201"/>
            <a:ext cx="7239000" cy="5197769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838200" y="914400"/>
            <a:ext cx="5854488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p"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族算法最著名的代表是</a:t>
            </a: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992847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2000" y="-11508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762000" y="1180867"/>
            <a:ext cx="8616950" cy="5754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基学习器的线性组合</a:t>
            </a:r>
          </a:p>
        </p:txBody>
      </p:sp>
      <p:sp>
        <p:nvSpPr>
          <p:cNvPr id="14" name="内容占位符 4"/>
          <p:cNvSpPr txBox="1">
            <a:spLocks/>
          </p:cNvSpPr>
          <p:nvPr/>
        </p:nvSpPr>
        <p:spPr>
          <a:xfrm>
            <a:off x="795867" y="3223374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最小化指数损失函数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325" y="1849647"/>
            <a:ext cx="2990998" cy="11759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1" y="4572001"/>
            <a:ext cx="6115627" cy="96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1998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2000" y="76908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内容占位符 4"/>
              <p:cNvSpPr txBox="1">
                <a:spLocks/>
              </p:cNvSpPr>
              <p:nvPr/>
            </p:nvSpPr>
            <p:spPr>
              <a:xfrm>
                <a:off x="762000" y="1143000"/>
                <a:ext cx="8616950" cy="5754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能令指数损失函数最小化，则上式对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的偏导值为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:endParaRPr 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3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00" y="1143000"/>
                <a:ext cx="8616950" cy="575423"/>
              </a:xfrm>
              <a:prstGeom prst="rect">
                <a:avLst/>
              </a:prstGeom>
              <a:blipFill>
                <a:blip r:embed="rId3"/>
                <a:stretch>
                  <a:fillRect l="-778" t="-12766" r="-8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1263182" y="5409552"/>
                <a:ext cx="9557218" cy="896541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lnSpc>
                    <a:spcPct val="150000"/>
                  </a:lnSpc>
                  <a:spcBef>
                    <a:spcPts val="0"/>
                  </a:spcBef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sign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𝐻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𝑥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))</m:t>
                    </m:r>
                    <m:r>
                      <a:rPr lang="en-US" altLang="zh-CN" sz="200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达到了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贝叶斯最优错误率，说明指数损失函数是分类任务原来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0/1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损失函数的一致的替代函数。</a:t>
                </a:r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3182" y="5409552"/>
                <a:ext cx="9557218" cy="896541"/>
              </a:xfrm>
              <a:prstGeom prst="rect">
                <a:avLst/>
              </a:prstGeom>
              <a:blipFill>
                <a:blip r:embed="rId4"/>
                <a:stretch>
                  <a:fillRect l="-638" b="-19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96666" y="1761583"/>
            <a:ext cx="5843567" cy="70996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666" y="2475525"/>
            <a:ext cx="2828966" cy="691168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96666" y="3368090"/>
            <a:ext cx="5210299" cy="204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4121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71662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895926" y="1019728"/>
                <a:ext cx="10000673" cy="936204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当基分类器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基于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𝐷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产生后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，该基分类器的权重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r>
                      <a:rPr lang="zh-CN" altLang="en-US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应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使得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zh-CN" altLang="en-US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𝛼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h</m:t>
                        </m:r>
                      </m:e>
                      <m:sub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最小化指数损失函数</a:t>
                </a:r>
              </a:p>
            </p:txBody>
          </p:sp>
        </mc:Choice>
        <mc:Fallback xmlns="">
          <p:sp>
            <p:nvSpPr>
              <p:cNvPr id="6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95926" y="1019728"/>
                <a:ext cx="10000673" cy="936204"/>
              </a:xfrm>
              <a:blipFill>
                <a:blip r:embed="rId3"/>
                <a:stretch>
                  <a:fillRect l="-854" t="-6494" r="-42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 txBox="1">
            <a:spLocks/>
          </p:cNvSpPr>
          <p:nvPr/>
        </p:nvSpPr>
        <p:spPr>
          <a:xfrm>
            <a:off x="1010062" y="4328276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令指数损失函数的导数为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，即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9801" y="1886469"/>
            <a:ext cx="7517081" cy="195444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9800" y="3858665"/>
            <a:ext cx="2841314" cy="42668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07529" y="4841434"/>
            <a:ext cx="4948041" cy="84609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62200" y="5649287"/>
            <a:ext cx="2118036" cy="748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313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33867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内容占位符 4"/>
              <p:cNvSpPr>
                <a:spLocks noGrp="1"/>
              </p:cNvSpPr>
              <p:nvPr>
                <p:ph idx="1"/>
              </p:nvPr>
            </p:nvSpPr>
            <p:spPr>
              <a:xfrm>
                <a:off x="802080" y="1234631"/>
                <a:ext cx="10246920" cy="594169"/>
              </a:xfrm>
            </p:spPr>
            <p:txBody>
              <a:bodyPr>
                <a:noAutofit/>
              </a:bodyPr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在获得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之后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的样本分布进行调整，使得下一轮的基学习器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能纠正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的一些错误，理想的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能纠正全部错误</a:t>
                </a:r>
              </a:p>
            </p:txBody>
          </p:sp>
        </mc:Choice>
        <mc:Fallback xmlns="">
          <p:sp>
            <p:nvSpPr>
              <p:cNvPr id="6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02080" y="1234631"/>
                <a:ext cx="10246920" cy="594169"/>
              </a:xfrm>
              <a:blipFill>
                <a:blip r:embed="rId3"/>
                <a:stretch>
                  <a:fillRect l="-833" t="-11340" b="-567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内容占位符 4"/>
          <p:cNvSpPr txBox="1">
            <a:spLocks/>
          </p:cNvSpPr>
          <p:nvPr/>
        </p:nvSpPr>
        <p:spPr>
          <a:xfrm>
            <a:off x="802080" y="3447365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泰勒展开近似为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679" y="2133600"/>
            <a:ext cx="6594351" cy="127703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50276" y="4154969"/>
            <a:ext cx="7711710" cy="1317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68788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1366"/>
            <a:ext cx="7886700" cy="777874"/>
          </a:xfrm>
        </p:spPr>
        <p:txBody>
          <a:bodyPr anchor="ctr"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914400" y="1212059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于是，理想的基学习器：</a:t>
            </a:r>
          </a:p>
        </p:txBody>
      </p:sp>
      <p:sp>
        <p:nvSpPr>
          <p:cNvPr id="12" name="内容占位符 4"/>
          <p:cNvSpPr txBox="1">
            <a:spLocks/>
          </p:cNvSpPr>
          <p:nvPr/>
        </p:nvSpPr>
        <p:spPr>
          <a:xfrm>
            <a:off x="997061" y="4576433"/>
            <a:ext cx="8616950" cy="93620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注意到                                    是一个常数，令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表示一个分布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4854" y="1752600"/>
            <a:ext cx="4045692" cy="66743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24186" y="2271924"/>
            <a:ext cx="5346865" cy="214231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6802" y="4545768"/>
            <a:ext cx="2864798" cy="58541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57600" y="5293376"/>
            <a:ext cx="3932424" cy="885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1144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09996" y="61734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809996" y="1228460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根据数学期望的定义，这等价于令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0251" y="1842247"/>
            <a:ext cx="5696445" cy="154223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4"/>
              <p:cNvSpPr txBox="1">
                <a:spLocks/>
              </p:cNvSpPr>
              <p:nvPr/>
            </p:nvSpPr>
            <p:spPr>
              <a:xfrm>
                <a:off x="809996" y="3875283"/>
                <a:ext cx="8616950" cy="5754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dirty="0"/>
                  <a:t>由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charset="0"/>
                      </a:rPr>
                      <m:t>,</m:t>
                    </m:r>
                    <m:r>
                      <a:rPr lang="en-US" altLang="zh-CN" i="1">
                        <a:latin typeface="Cambria Math" charset="0"/>
                      </a:rPr>
                      <m:t>h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charset="0"/>
                          </a:rPr>
                          <m:t>𝑥</m:t>
                        </m:r>
                      </m:e>
                    </m:d>
                    <m:r>
                      <a:rPr lang="en-US" altLang="zh-CN" i="1">
                        <a:latin typeface="Cambria Math" charset="0"/>
                        <a:ea typeface="Cambria Math" charset="0"/>
                        <a:cs typeface="Cambria Math" charset="0"/>
                      </a:rPr>
                      <m:t>∈{−1,+1}</m:t>
                    </m:r>
                    <m:r>
                      <a:rPr lang="zh-CN" altLang="en-US" i="1">
                        <a:latin typeface="Cambria Math" charset="0"/>
                        <a:ea typeface="Cambria Math" charset="0"/>
                        <a:cs typeface="Cambria Math" charset="0"/>
                      </a:rPr>
                      <m:t>有</m:t>
                    </m:r>
                  </m:oMath>
                </a14:m>
                <a:r>
                  <a:rPr lang="en-US" altLang="zh-CN" dirty="0"/>
                  <a:t>: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96" y="3875283"/>
                <a:ext cx="8616950" cy="575423"/>
              </a:xfrm>
              <a:prstGeom prst="rect">
                <a:avLst/>
              </a:prstGeom>
              <a:blipFill>
                <a:blip r:embed="rId4"/>
                <a:stretch>
                  <a:fillRect l="-778" t="-159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22308" y="4541477"/>
            <a:ext cx="4547383" cy="563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7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48164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推导</a:t>
            </a:r>
          </a:p>
        </p:txBody>
      </p:sp>
      <p:sp>
        <p:nvSpPr>
          <p:cNvPr id="6" name="内容占位符 4"/>
          <p:cNvSpPr>
            <a:spLocks noGrp="1"/>
          </p:cNvSpPr>
          <p:nvPr>
            <p:ph idx="1"/>
          </p:nvPr>
        </p:nvSpPr>
        <p:spPr>
          <a:xfrm>
            <a:off x="914400" y="2853577"/>
            <a:ext cx="8616950" cy="575423"/>
          </a:xfr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最终的样本分布更新公式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914400" y="1008843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则理想的基学习器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3201" y="1767072"/>
            <a:ext cx="5753100" cy="7239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710" y="3417400"/>
            <a:ext cx="6427726" cy="276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85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38200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tx1"/>
                </a:solidFill>
              </a:rPr>
              <a:t>Adaboost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tx1"/>
                </a:solidFill>
              </a:rPr>
              <a:t> Bagging</a:t>
            </a:r>
            <a:r>
              <a:rPr lang="zh-CN" altLang="en-US" sz="2400" b="1" dirty="0">
                <a:solidFill>
                  <a:schemeClr val="tx1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 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误差</a:t>
            </a:r>
            <a:r>
              <a:rPr lang="en-US" altLang="zh-CN" sz="2000" dirty="0">
                <a:solidFill>
                  <a:schemeClr val="tx1"/>
                </a:solidFill>
              </a:rPr>
              <a:t>-</a:t>
            </a:r>
            <a:r>
              <a:rPr lang="zh-CN" altLang="en-US" sz="2000" dirty="0">
                <a:solidFill>
                  <a:schemeClr val="tx1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90672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84667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注意事项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4"/>
          <p:cNvSpPr>
            <a:spLocks noGrp="1"/>
          </p:cNvSpPr>
          <p:nvPr>
            <p:ph idx="1"/>
          </p:nvPr>
        </p:nvSpPr>
        <p:spPr>
          <a:xfrm>
            <a:off x="846666" y="1143000"/>
            <a:ext cx="10278533" cy="4648200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60000"/>
              </a:lnSpc>
            </a:pPr>
            <a:r>
              <a:rPr lang="en-US" altLang="zh-CN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b="1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只适用于二分类任务</a:t>
            </a:r>
            <a:endParaRPr lang="en-US" altLang="zh-CN" b="1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调整数据分布的方法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重赋权法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：根据样本分布为每个样本重新赋予一个权重</a:t>
            </a:r>
          </a:p>
          <a:p>
            <a:pPr lvl="1">
              <a:lnSpc>
                <a:spcPct val="160000"/>
              </a:lnSpc>
            </a:pPr>
            <a:r>
              <a:rPr lang="zh-CN" altLang="en-US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重采样法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：根据样本分布对训练集重新进行采样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重启动：</a:t>
            </a:r>
            <a:endParaRPr lang="en-US" altLang="zh-CN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6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采用重采样法时，可获得重启动机会避免训练过程过早停止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982663" lvl="1" indent="-657225">
              <a:lnSpc>
                <a:spcPct val="160000"/>
              </a:lnSpc>
              <a:buNone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--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即在抛弃不满足条件的当前基学习器之后，可根据当前分布重新对训练样本进行采样并重新训练基学习器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070814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箭头连接符 3"/>
          <p:cNvCxnSpPr/>
          <p:nvPr/>
        </p:nvCxnSpPr>
        <p:spPr>
          <a:xfrm flipH="1" flipV="1">
            <a:off x="2153623" y="2807521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直接箭头连接符 4"/>
          <p:cNvCxnSpPr/>
          <p:nvPr/>
        </p:nvCxnSpPr>
        <p:spPr>
          <a:xfrm>
            <a:off x="2147475" y="4697566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2011051" y="4636421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2625980" y="46438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3092623" y="46438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3559265" y="46438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4025908" y="4643896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454533" y="4665327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921348" y="4665327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88164" y="4665327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3854980" y="4665327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5" name="直接连接符 14"/>
          <p:cNvCxnSpPr/>
          <p:nvPr/>
        </p:nvCxnSpPr>
        <p:spPr>
          <a:xfrm rot="5400000">
            <a:off x="2180893" y="3267519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 rot="5400000">
            <a:off x="2180893" y="373520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rot="5400000">
            <a:off x="2180893" y="420288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838175" y="4114467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838175" y="3646785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838175" y="3179103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2229487" y="2984815"/>
            <a:ext cx="761159" cy="470971"/>
            <a:chOff x="2902949" y="2313167"/>
            <a:chExt cx="1014878" cy="627960"/>
          </a:xfrm>
        </p:grpSpPr>
        <p:grpSp>
          <p:nvGrpSpPr>
            <p:cNvPr id="22" name="组合 21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26" name="矩形 25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zh-CN" altLang="en-US" sz="1050"/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29" name="直接连接符 28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23" name="组合 22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24" name="直接连接符 23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" name="直接连接符 24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0" name="组合 29"/>
          <p:cNvGrpSpPr/>
          <p:nvPr/>
        </p:nvGrpSpPr>
        <p:grpSpPr>
          <a:xfrm>
            <a:off x="3765281" y="3567180"/>
            <a:ext cx="81000" cy="81000"/>
            <a:chOff x="5476803" y="2392530"/>
            <a:chExt cx="108000" cy="108000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直接连接符 31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3908156" y="3838642"/>
            <a:ext cx="81000" cy="81000"/>
            <a:chOff x="5476803" y="2392530"/>
            <a:chExt cx="108000" cy="108000"/>
          </a:xfrm>
        </p:grpSpPr>
        <p:cxnSp>
          <p:nvCxnSpPr>
            <p:cNvPr id="34" name="直接连接符 3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6" name="组合 35"/>
          <p:cNvGrpSpPr/>
          <p:nvPr/>
        </p:nvGrpSpPr>
        <p:grpSpPr>
          <a:xfrm>
            <a:off x="3670181" y="4054566"/>
            <a:ext cx="81000" cy="81000"/>
            <a:chOff x="5476803" y="2392530"/>
            <a:chExt cx="108000" cy="108000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9" name="组合 38"/>
          <p:cNvGrpSpPr/>
          <p:nvPr/>
        </p:nvGrpSpPr>
        <p:grpSpPr>
          <a:xfrm>
            <a:off x="3539251" y="3936138"/>
            <a:ext cx="81000" cy="81000"/>
            <a:chOff x="5476803" y="2392530"/>
            <a:chExt cx="108000" cy="108000"/>
          </a:xfrm>
        </p:grpSpPr>
        <p:cxnSp>
          <p:nvCxnSpPr>
            <p:cNvPr id="40" name="直接连接符 3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2" name="组合 41"/>
          <p:cNvGrpSpPr/>
          <p:nvPr/>
        </p:nvGrpSpPr>
        <p:grpSpPr>
          <a:xfrm>
            <a:off x="3268556" y="4105974"/>
            <a:ext cx="81000" cy="81000"/>
            <a:chOff x="5476803" y="2392530"/>
            <a:chExt cx="108000" cy="108000"/>
          </a:xfrm>
        </p:grpSpPr>
        <p:cxnSp>
          <p:nvCxnSpPr>
            <p:cNvPr id="43" name="直接连接符 42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3058040" y="4055897"/>
            <a:ext cx="81000" cy="81000"/>
            <a:chOff x="5476803" y="2392530"/>
            <a:chExt cx="108000" cy="108000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7" name="直接连接符 4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8" name="组合 47"/>
          <p:cNvGrpSpPr/>
          <p:nvPr/>
        </p:nvGrpSpPr>
        <p:grpSpPr>
          <a:xfrm>
            <a:off x="3246134" y="4317376"/>
            <a:ext cx="81000" cy="81000"/>
            <a:chOff x="5476803" y="2392530"/>
            <a:chExt cx="108000" cy="108000"/>
          </a:xfrm>
        </p:grpSpPr>
        <p:cxnSp>
          <p:nvCxnSpPr>
            <p:cNvPr id="49" name="直接连接符 48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0" name="直接连接符 49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1" name="组合 50"/>
          <p:cNvGrpSpPr/>
          <p:nvPr/>
        </p:nvGrpSpPr>
        <p:grpSpPr>
          <a:xfrm>
            <a:off x="3138978" y="4113997"/>
            <a:ext cx="81000" cy="81000"/>
            <a:chOff x="5476803" y="2392530"/>
            <a:chExt cx="108000" cy="108000"/>
          </a:xfrm>
        </p:grpSpPr>
        <p:cxnSp>
          <p:nvCxnSpPr>
            <p:cNvPr id="52" name="直接连接符 5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54" name="直接连接符 53"/>
          <p:cNvCxnSpPr/>
          <p:nvPr/>
        </p:nvCxnSpPr>
        <p:spPr>
          <a:xfrm>
            <a:off x="3710681" y="447832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2754510" y="408050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2773579" y="457342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2902775" y="445077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647642" y="433672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3681919" y="423890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2899917" y="3942144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直接连接符 60"/>
          <p:cNvCxnSpPr/>
          <p:nvPr/>
        </p:nvCxnSpPr>
        <p:spPr>
          <a:xfrm>
            <a:off x="3511763" y="460914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>
            <a:off x="3772338" y="444466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3075422" y="4811097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64" name="文本框 63"/>
          <p:cNvSpPr txBox="1"/>
          <p:nvPr/>
        </p:nvSpPr>
        <p:spPr>
          <a:xfrm>
            <a:off x="1600200" y="3321653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71" name="直接箭头连接符 70"/>
          <p:cNvCxnSpPr/>
          <p:nvPr/>
        </p:nvCxnSpPr>
        <p:spPr>
          <a:xfrm flipH="1" flipV="1">
            <a:off x="5210185" y="2807393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>
            <a:off x="5204037" y="4697438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5067613" y="4636293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74" name="直接连接符 73"/>
          <p:cNvCxnSpPr/>
          <p:nvPr/>
        </p:nvCxnSpPr>
        <p:spPr>
          <a:xfrm>
            <a:off x="5682542" y="46437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/>
        </p:nvCxnSpPr>
        <p:spPr>
          <a:xfrm>
            <a:off x="6149185" y="46437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/>
        </p:nvCxnSpPr>
        <p:spPr>
          <a:xfrm>
            <a:off x="6615827" y="46437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7" name="直接连接符 76"/>
          <p:cNvCxnSpPr/>
          <p:nvPr/>
        </p:nvCxnSpPr>
        <p:spPr>
          <a:xfrm>
            <a:off x="7082470" y="4643768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8" name="文本框 77"/>
          <p:cNvSpPr txBox="1"/>
          <p:nvPr/>
        </p:nvSpPr>
        <p:spPr>
          <a:xfrm>
            <a:off x="5511095" y="4665199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5977910" y="4665199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444726" y="4665199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1" name="文本框 80"/>
          <p:cNvSpPr txBox="1"/>
          <p:nvPr/>
        </p:nvSpPr>
        <p:spPr>
          <a:xfrm>
            <a:off x="6911542" y="4665199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82" name="直接连接符 81"/>
          <p:cNvCxnSpPr/>
          <p:nvPr/>
        </p:nvCxnSpPr>
        <p:spPr>
          <a:xfrm rot="5400000">
            <a:off x="5237455" y="3267391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rot="5400000">
            <a:off x="5237455" y="373507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 rot="5400000">
            <a:off x="5237455" y="420275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5" name="文本框 84"/>
          <p:cNvSpPr txBox="1"/>
          <p:nvPr/>
        </p:nvSpPr>
        <p:spPr>
          <a:xfrm>
            <a:off x="4894737" y="4114338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894737" y="3646656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894737" y="3178974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5286049" y="2984687"/>
            <a:ext cx="761159" cy="470971"/>
            <a:chOff x="2902949" y="2313167"/>
            <a:chExt cx="1014878" cy="627960"/>
          </a:xfrm>
        </p:grpSpPr>
        <p:grpSp>
          <p:nvGrpSpPr>
            <p:cNvPr id="124" name="组合 123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28" name="矩形 127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zh-CN" altLang="en-US" sz="1050"/>
              </a:p>
            </p:txBody>
          </p:sp>
          <p:sp>
            <p:nvSpPr>
              <p:cNvPr id="129" name="文本框 128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30" name="文本框 129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31" name="直接连接符 130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25" name="组合 124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26" name="直接连接符 125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连接符 126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9" name="组合 88"/>
          <p:cNvGrpSpPr/>
          <p:nvPr/>
        </p:nvGrpSpPr>
        <p:grpSpPr>
          <a:xfrm>
            <a:off x="6821843" y="3567051"/>
            <a:ext cx="81000" cy="81000"/>
            <a:chOff x="5476803" y="2392530"/>
            <a:chExt cx="108000" cy="108000"/>
          </a:xfrm>
        </p:grpSpPr>
        <p:cxnSp>
          <p:nvCxnSpPr>
            <p:cNvPr id="122" name="直接连接符 12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0" name="组合 89"/>
          <p:cNvGrpSpPr/>
          <p:nvPr/>
        </p:nvGrpSpPr>
        <p:grpSpPr>
          <a:xfrm>
            <a:off x="6964718" y="3838514"/>
            <a:ext cx="81000" cy="81000"/>
            <a:chOff x="5476803" y="2392530"/>
            <a:chExt cx="108000" cy="108000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1" name="组合 90"/>
          <p:cNvGrpSpPr/>
          <p:nvPr/>
        </p:nvGrpSpPr>
        <p:grpSpPr>
          <a:xfrm>
            <a:off x="6726743" y="4054438"/>
            <a:ext cx="81000" cy="81000"/>
            <a:chOff x="5476803" y="2392530"/>
            <a:chExt cx="108000" cy="108000"/>
          </a:xfrm>
        </p:grpSpPr>
        <p:cxnSp>
          <p:nvCxnSpPr>
            <p:cNvPr id="118" name="直接连接符 11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9" name="直接连接符 11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2" name="组合 91"/>
          <p:cNvGrpSpPr/>
          <p:nvPr/>
        </p:nvGrpSpPr>
        <p:grpSpPr>
          <a:xfrm>
            <a:off x="6595813" y="3936010"/>
            <a:ext cx="81000" cy="81000"/>
            <a:chOff x="5476803" y="2392530"/>
            <a:chExt cx="108000" cy="108000"/>
          </a:xfrm>
        </p:grpSpPr>
        <p:cxnSp>
          <p:nvCxnSpPr>
            <p:cNvPr id="116" name="直接连接符 11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7" name="直接连接符 11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6325118" y="4105845"/>
            <a:ext cx="81000" cy="81000"/>
            <a:chOff x="5476803" y="2392530"/>
            <a:chExt cx="108000" cy="108000"/>
          </a:xfrm>
        </p:grpSpPr>
        <p:cxnSp>
          <p:nvCxnSpPr>
            <p:cNvPr id="114" name="直接连接符 11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5" name="直接连接符 11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4" name="组合 93"/>
          <p:cNvGrpSpPr/>
          <p:nvPr/>
        </p:nvGrpSpPr>
        <p:grpSpPr>
          <a:xfrm>
            <a:off x="6114602" y="4055769"/>
            <a:ext cx="81000" cy="81000"/>
            <a:chOff x="5476803" y="2392530"/>
            <a:chExt cx="108000" cy="108000"/>
          </a:xfrm>
        </p:grpSpPr>
        <p:cxnSp>
          <p:nvCxnSpPr>
            <p:cNvPr id="112" name="直接连接符 11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3" name="直接连接符 11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5" name="组合 94"/>
          <p:cNvGrpSpPr/>
          <p:nvPr/>
        </p:nvGrpSpPr>
        <p:grpSpPr>
          <a:xfrm>
            <a:off x="6302696" y="4317248"/>
            <a:ext cx="81000" cy="81000"/>
            <a:chOff x="5476803" y="2392530"/>
            <a:chExt cx="108000" cy="108000"/>
          </a:xfrm>
        </p:grpSpPr>
        <p:cxnSp>
          <p:nvCxnSpPr>
            <p:cNvPr id="110" name="直接连接符 10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1" name="直接连接符 11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96" name="组合 95"/>
          <p:cNvGrpSpPr/>
          <p:nvPr/>
        </p:nvGrpSpPr>
        <p:grpSpPr>
          <a:xfrm>
            <a:off x="6195540" y="4113869"/>
            <a:ext cx="81000" cy="81000"/>
            <a:chOff x="5476803" y="2392530"/>
            <a:chExt cx="108000" cy="108000"/>
          </a:xfrm>
        </p:grpSpPr>
        <p:cxnSp>
          <p:nvCxnSpPr>
            <p:cNvPr id="108" name="直接连接符 10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9" name="直接连接符 10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97" name="直接连接符 96"/>
          <p:cNvCxnSpPr/>
          <p:nvPr/>
        </p:nvCxnSpPr>
        <p:spPr>
          <a:xfrm>
            <a:off x="6767243" y="447819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5811072" y="408038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5830141" y="457329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5959337" y="445065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>
            <a:off x="6704204" y="433659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>
            <a:off x="6738481" y="423877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5956479" y="3942015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>
            <a:off x="6568325" y="460901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05" name="直接连接符 104"/>
          <p:cNvCxnSpPr/>
          <p:nvPr/>
        </p:nvCxnSpPr>
        <p:spPr>
          <a:xfrm>
            <a:off x="6828900" y="4444536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6" name="文本框 105"/>
          <p:cNvSpPr txBox="1"/>
          <p:nvPr/>
        </p:nvSpPr>
        <p:spPr>
          <a:xfrm>
            <a:off x="6131984" y="4810969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4656762" y="3321524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33" name="直接箭头连接符 132"/>
          <p:cNvCxnSpPr/>
          <p:nvPr/>
        </p:nvCxnSpPr>
        <p:spPr>
          <a:xfrm flipH="1" flipV="1">
            <a:off x="8302948" y="2847765"/>
            <a:ext cx="0" cy="189000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>
            <a:off x="8296800" y="4737810"/>
            <a:ext cx="2295000" cy="0"/>
          </a:xfrm>
          <a:prstGeom prst="straightConnector1">
            <a:avLst/>
          </a:prstGeom>
          <a:ln w="19050">
            <a:headEnd type="none" w="med" len="lg"/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5" name="文本框 134"/>
          <p:cNvSpPr txBox="1"/>
          <p:nvPr/>
        </p:nvSpPr>
        <p:spPr>
          <a:xfrm>
            <a:off x="8160376" y="4676664"/>
            <a:ext cx="25199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36" name="直接连接符 135"/>
          <p:cNvCxnSpPr/>
          <p:nvPr/>
        </p:nvCxnSpPr>
        <p:spPr>
          <a:xfrm>
            <a:off x="8775305" y="468414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7" name="直接连接符 136"/>
          <p:cNvCxnSpPr/>
          <p:nvPr/>
        </p:nvCxnSpPr>
        <p:spPr>
          <a:xfrm>
            <a:off x="9241948" y="468414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直接连接符 137"/>
          <p:cNvCxnSpPr/>
          <p:nvPr/>
        </p:nvCxnSpPr>
        <p:spPr>
          <a:xfrm>
            <a:off x="9708590" y="468414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直接连接符 138"/>
          <p:cNvCxnSpPr/>
          <p:nvPr/>
        </p:nvCxnSpPr>
        <p:spPr>
          <a:xfrm>
            <a:off x="10175233" y="4684140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" name="文本框 139"/>
          <p:cNvSpPr txBox="1"/>
          <p:nvPr/>
        </p:nvSpPr>
        <p:spPr>
          <a:xfrm>
            <a:off x="8603858" y="4705571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1" name="文本框 140"/>
          <p:cNvSpPr txBox="1"/>
          <p:nvPr/>
        </p:nvSpPr>
        <p:spPr>
          <a:xfrm>
            <a:off x="9070673" y="4705571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2" name="文本框 141"/>
          <p:cNvSpPr txBox="1"/>
          <p:nvPr/>
        </p:nvSpPr>
        <p:spPr>
          <a:xfrm>
            <a:off x="9537489" y="4705571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10004305" y="4705571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0.8</a:t>
            </a:r>
            <a:endParaRPr lang="zh-CN" altLang="en-US" sz="1050" dirty="0">
              <a:latin typeface="Times "/>
            </a:endParaRPr>
          </a:p>
        </p:txBody>
      </p:sp>
      <p:cxnSp>
        <p:nvCxnSpPr>
          <p:cNvPr id="144" name="直接连接符 143"/>
          <p:cNvCxnSpPr/>
          <p:nvPr/>
        </p:nvCxnSpPr>
        <p:spPr>
          <a:xfrm rot="5400000">
            <a:off x="8330218" y="3307763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5" name="直接连接符 144"/>
          <p:cNvCxnSpPr/>
          <p:nvPr/>
        </p:nvCxnSpPr>
        <p:spPr>
          <a:xfrm rot="5400000">
            <a:off x="8330218" y="3775445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" name="直接连接符 145"/>
          <p:cNvCxnSpPr/>
          <p:nvPr/>
        </p:nvCxnSpPr>
        <p:spPr>
          <a:xfrm rot="5400000">
            <a:off x="8330218" y="4243127"/>
            <a:ext cx="0" cy="54000"/>
          </a:xfrm>
          <a:prstGeom prst="lin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" name="文本框 146"/>
          <p:cNvSpPr txBox="1"/>
          <p:nvPr/>
        </p:nvSpPr>
        <p:spPr>
          <a:xfrm>
            <a:off x="7987500" y="4154710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0.2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8" name="文本框 147"/>
          <p:cNvSpPr txBox="1"/>
          <p:nvPr/>
        </p:nvSpPr>
        <p:spPr>
          <a:xfrm>
            <a:off x="7987500" y="3687028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0.4</a:t>
            </a:r>
            <a:endParaRPr lang="zh-CN" altLang="en-US" sz="1050" dirty="0">
              <a:latin typeface="Times 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7987500" y="3219346"/>
            <a:ext cx="35298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050" dirty="0">
                <a:latin typeface="Times "/>
              </a:rPr>
              <a:t>0.6</a:t>
            </a:r>
            <a:endParaRPr lang="zh-CN" altLang="en-US" sz="1050" dirty="0">
              <a:latin typeface="Times "/>
            </a:endParaRPr>
          </a:p>
        </p:txBody>
      </p:sp>
      <p:grpSp>
        <p:nvGrpSpPr>
          <p:cNvPr id="150" name="组合 149"/>
          <p:cNvGrpSpPr/>
          <p:nvPr/>
        </p:nvGrpSpPr>
        <p:grpSpPr>
          <a:xfrm>
            <a:off x="8378812" y="3025058"/>
            <a:ext cx="761159" cy="470971"/>
            <a:chOff x="2902949" y="2313167"/>
            <a:chExt cx="1014878" cy="627960"/>
          </a:xfrm>
        </p:grpSpPr>
        <p:grpSp>
          <p:nvGrpSpPr>
            <p:cNvPr id="186" name="组合 185"/>
            <p:cNvGrpSpPr/>
            <p:nvPr/>
          </p:nvGrpSpPr>
          <p:grpSpPr>
            <a:xfrm>
              <a:off x="2902949" y="2313167"/>
              <a:ext cx="1014878" cy="627960"/>
              <a:chOff x="5860991" y="1513622"/>
              <a:chExt cx="1014878" cy="627960"/>
            </a:xfrm>
          </p:grpSpPr>
          <p:sp>
            <p:nvSpPr>
              <p:cNvPr id="190" name="矩形 189"/>
              <p:cNvSpPr/>
              <p:nvPr/>
            </p:nvSpPr>
            <p:spPr>
              <a:xfrm>
                <a:off x="5860991" y="1521176"/>
                <a:ext cx="936000" cy="576000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zh-CN" altLang="en-US" sz="1050"/>
              </a:p>
            </p:txBody>
          </p:sp>
          <p:sp>
            <p:nvSpPr>
              <p:cNvPr id="191" name="文本框 190"/>
              <p:cNvSpPr txBox="1"/>
              <p:nvPr/>
            </p:nvSpPr>
            <p:spPr>
              <a:xfrm>
                <a:off x="6219278" y="1513622"/>
                <a:ext cx="65659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好瓜</a:t>
                </a:r>
              </a:p>
            </p:txBody>
          </p:sp>
          <p:sp>
            <p:nvSpPr>
              <p:cNvPr id="192" name="文本框 191"/>
              <p:cNvSpPr txBox="1"/>
              <p:nvPr/>
            </p:nvSpPr>
            <p:spPr>
              <a:xfrm>
                <a:off x="6219277" y="1772250"/>
                <a:ext cx="65659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200" dirty="0">
                    <a:latin typeface="楷体" panose="02010609060101010101" pitchFamily="49" charset="-122"/>
                    <a:ea typeface="楷体" panose="02010609060101010101" pitchFamily="49" charset="-122"/>
                  </a:rPr>
                  <a:t>坏瓜</a:t>
                </a:r>
              </a:p>
            </p:txBody>
          </p:sp>
          <p:cxnSp>
            <p:nvCxnSpPr>
              <p:cNvPr id="193" name="直接连接符 192"/>
              <p:cNvCxnSpPr/>
              <p:nvPr/>
            </p:nvCxnSpPr>
            <p:spPr>
              <a:xfrm>
                <a:off x="6001969" y="1949727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87" name="组合 186"/>
            <p:cNvGrpSpPr/>
            <p:nvPr/>
          </p:nvGrpSpPr>
          <p:grpSpPr>
            <a:xfrm>
              <a:off x="3043927" y="2444745"/>
              <a:ext cx="108000" cy="108000"/>
              <a:chOff x="5476803" y="2392530"/>
              <a:chExt cx="108000" cy="108000"/>
            </a:xfrm>
          </p:grpSpPr>
          <p:cxnSp>
            <p:nvCxnSpPr>
              <p:cNvPr id="188" name="直接连接符 187"/>
              <p:cNvCxnSpPr/>
              <p:nvPr/>
            </p:nvCxnSpPr>
            <p:spPr>
              <a:xfrm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直接连接符 188"/>
              <p:cNvCxnSpPr/>
              <p:nvPr/>
            </p:nvCxnSpPr>
            <p:spPr>
              <a:xfrm rot="5400000">
                <a:off x="5476803" y="2446530"/>
                <a:ext cx="108000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51" name="组合 150"/>
          <p:cNvGrpSpPr/>
          <p:nvPr/>
        </p:nvGrpSpPr>
        <p:grpSpPr>
          <a:xfrm>
            <a:off x="9914606" y="3607423"/>
            <a:ext cx="81000" cy="81000"/>
            <a:chOff x="5476803" y="2392530"/>
            <a:chExt cx="108000" cy="108000"/>
          </a:xfrm>
        </p:grpSpPr>
        <p:cxnSp>
          <p:nvCxnSpPr>
            <p:cNvPr id="184" name="直接连接符 18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2" name="组合 151"/>
          <p:cNvGrpSpPr/>
          <p:nvPr/>
        </p:nvGrpSpPr>
        <p:grpSpPr>
          <a:xfrm>
            <a:off x="10057481" y="3878886"/>
            <a:ext cx="81000" cy="81000"/>
            <a:chOff x="5476803" y="2392530"/>
            <a:chExt cx="108000" cy="108000"/>
          </a:xfrm>
        </p:grpSpPr>
        <p:cxnSp>
          <p:nvCxnSpPr>
            <p:cNvPr id="182" name="直接连接符 18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3" name="组合 152"/>
          <p:cNvGrpSpPr/>
          <p:nvPr/>
        </p:nvGrpSpPr>
        <p:grpSpPr>
          <a:xfrm>
            <a:off x="9819506" y="4094810"/>
            <a:ext cx="81000" cy="81000"/>
            <a:chOff x="5476803" y="2392530"/>
            <a:chExt cx="108000" cy="108000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4" name="组合 153"/>
          <p:cNvGrpSpPr/>
          <p:nvPr/>
        </p:nvGrpSpPr>
        <p:grpSpPr>
          <a:xfrm>
            <a:off x="9688576" y="3976382"/>
            <a:ext cx="81000" cy="81000"/>
            <a:chOff x="5476803" y="2392530"/>
            <a:chExt cx="108000" cy="108000"/>
          </a:xfrm>
        </p:grpSpPr>
        <p:cxnSp>
          <p:nvCxnSpPr>
            <p:cNvPr id="178" name="直接连接符 177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9" name="直接连接符 178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5" name="组合 154"/>
          <p:cNvGrpSpPr/>
          <p:nvPr/>
        </p:nvGrpSpPr>
        <p:grpSpPr>
          <a:xfrm>
            <a:off x="9417881" y="4148619"/>
            <a:ext cx="81000" cy="81000"/>
            <a:chOff x="5476803" y="2392530"/>
            <a:chExt cx="108000" cy="108000"/>
          </a:xfrm>
        </p:grpSpPr>
        <p:cxnSp>
          <p:nvCxnSpPr>
            <p:cNvPr id="176" name="直接连接符 175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直接连接符 176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6" name="组合 155"/>
          <p:cNvGrpSpPr/>
          <p:nvPr/>
        </p:nvGrpSpPr>
        <p:grpSpPr>
          <a:xfrm>
            <a:off x="9207365" y="4096140"/>
            <a:ext cx="81000" cy="81000"/>
            <a:chOff x="5476803" y="2392530"/>
            <a:chExt cx="108000" cy="108000"/>
          </a:xfrm>
        </p:grpSpPr>
        <p:cxnSp>
          <p:nvCxnSpPr>
            <p:cNvPr id="174" name="直接连接符 173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5" name="直接连接符 174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7" name="组合 156"/>
          <p:cNvGrpSpPr/>
          <p:nvPr/>
        </p:nvGrpSpPr>
        <p:grpSpPr>
          <a:xfrm>
            <a:off x="9395459" y="4357620"/>
            <a:ext cx="81000" cy="81000"/>
            <a:chOff x="5476803" y="2392530"/>
            <a:chExt cx="108000" cy="108000"/>
          </a:xfrm>
        </p:grpSpPr>
        <p:cxnSp>
          <p:nvCxnSpPr>
            <p:cNvPr id="172" name="直接连接符 171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3" name="直接连接符 172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58" name="组合 157"/>
          <p:cNvGrpSpPr/>
          <p:nvPr/>
        </p:nvGrpSpPr>
        <p:grpSpPr>
          <a:xfrm>
            <a:off x="9288303" y="4156642"/>
            <a:ext cx="81000" cy="81000"/>
            <a:chOff x="5476803" y="2392530"/>
            <a:chExt cx="108000" cy="108000"/>
          </a:xfrm>
        </p:grpSpPr>
        <p:cxnSp>
          <p:nvCxnSpPr>
            <p:cNvPr id="170" name="直接连接符 169"/>
            <p:cNvCxnSpPr/>
            <p:nvPr/>
          </p:nvCxnSpPr>
          <p:spPr>
            <a:xfrm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1" name="直接连接符 170"/>
            <p:cNvCxnSpPr/>
            <p:nvPr/>
          </p:nvCxnSpPr>
          <p:spPr>
            <a:xfrm rot="5400000">
              <a:off x="5476803" y="2446530"/>
              <a:ext cx="108000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159" name="直接连接符 158"/>
          <p:cNvCxnSpPr/>
          <p:nvPr/>
        </p:nvCxnSpPr>
        <p:spPr>
          <a:xfrm>
            <a:off x="9860006" y="451856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8903835" y="412075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>
            <a:off x="8922904" y="461367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>
            <a:off x="9052100" y="4491022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3" name="直接连接符 162"/>
          <p:cNvCxnSpPr/>
          <p:nvPr/>
        </p:nvCxnSpPr>
        <p:spPr>
          <a:xfrm>
            <a:off x="9796967" y="4376970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>
            <a:off x="9831244" y="427914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5" name="直接连接符 164"/>
          <p:cNvCxnSpPr/>
          <p:nvPr/>
        </p:nvCxnSpPr>
        <p:spPr>
          <a:xfrm>
            <a:off x="9049242" y="3982387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6" name="直接连接符 165"/>
          <p:cNvCxnSpPr/>
          <p:nvPr/>
        </p:nvCxnSpPr>
        <p:spPr>
          <a:xfrm>
            <a:off x="9661088" y="4649389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7" name="直接连接符 166"/>
          <p:cNvCxnSpPr/>
          <p:nvPr/>
        </p:nvCxnSpPr>
        <p:spPr>
          <a:xfrm>
            <a:off x="9921663" y="4484908"/>
            <a:ext cx="81000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8" name="文本框 167"/>
          <p:cNvSpPr txBox="1"/>
          <p:nvPr/>
        </p:nvSpPr>
        <p:spPr>
          <a:xfrm>
            <a:off x="9224747" y="4851341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密度</a:t>
            </a:r>
          </a:p>
        </p:txBody>
      </p:sp>
      <p:sp>
        <p:nvSpPr>
          <p:cNvPr id="169" name="文本框 168"/>
          <p:cNvSpPr txBox="1"/>
          <p:nvPr/>
        </p:nvSpPr>
        <p:spPr>
          <a:xfrm>
            <a:off x="7707868" y="3361896"/>
            <a:ext cx="369332" cy="553998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>
              <a:buNone/>
            </a:pPr>
            <a:r>
              <a:rPr lang="zh-CN" altLang="en-US" sz="1200" dirty="0">
                <a:latin typeface="楷体" panose="02010609060101010101" pitchFamily="49" charset="-122"/>
                <a:ea typeface="楷体" panose="02010609060101010101" pitchFamily="49" charset="-122"/>
              </a:rPr>
              <a:t>含糖率</a:t>
            </a:r>
          </a:p>
        </p:txBody>
      </p:sp>
      <p:cxnSp>
        <p:nvCxnSpPr>
          <p:cNvPr id="197" name="直接连接符 196"/>
          <p:cNvCxnSpPr/>
          <p:nvPr/>
        </p:nvCxnSpPr>
        <p:spPr>
          <a:xfrm rot="16200000" flipV="1">
            <a:off x="3229248" y="347050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8" name="直接连接符 197"/>
          <p:cNvCxnSpPr/>
          <p:nvPr/>
        </p:nvCxnSpPr>
        <p:spPr>
          <a:xfrm rot="5400000">
            <a:off x="2400980" y="3926829"/>
            <a:ext cx="1269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文本框 198"/>
          <p:cNvSpPr txBox="1"/>
          <p:nvPr/>
        </p:nvSpPr>
        <p:spPr>
          <a:xfrm>
            <a:off x="2514062" y="5032187"/>
            <a:ext cx="1415772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(a)  3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02" name="直接连接符 201"/>
          <p:cNvCxnSpPr/>
          <p:nvPr/>
        </p:nvCxnSpPr>
        <p:spPr>
          <a:xfrm rot="16200000" flipV="1">
            <a:off x="6323819" y="3466272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7" name="文本框 206"/>
          <p:cNvSpPr txBox="1"/>
          <p:nvPr/>
        </p:nvSpPr>
        <p:spPr>
          <a:xfrm>
            <a:off x="5617893" y="5023876"/>
            <a:ext cx="142539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(b)  5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11" name="直接连接符 210"/>
          <p:cNvCxnSpPr/>
          <p:nvPr/>
        </p:nvCxnSpPr>
        <p:spPr>
          <a:xfrm rot="16200000" flipV="1">
            <a:off x="9423536" y="3298180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2" name="直接连接符 211"/>
          <p:cNvCxnSpPr/>
          <p:nvPr/>
        </p:nvCxnSpPr>
        <p:spPr>
          <a:xfrm rot="16200000" flipV="1">
            <a:off x="9427768" y="3508724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3" name="直接连接符 212"/>
          <p:cNvCxnSpPr/>
          <p:nvPr/>
        </p:nvCxnSpPr>
        <p:spPr>
          <a:xfrm rot="10800000" flipV="1">
            <a:off x="9180323" y="3301382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5" name="直接连接符 214"/>
          <p:cNvCxnSpPr/>
          <p:nvPr/>
        </p:nvCxnSpPr>
        <p:spPr>
          <a:xfrm rot="10800000" flipV="1">
            <a:off x="9193022" y="330561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8" name="直接连接符 217"/>
          <p:cNvCxnSpPr/>
          <p:nvPr/>
        </p:nvCxnSpPr>
        <p:spPr>
          <a:xfrm rot="10800000" flipV="1">
            <a:off x="9187461" y="330137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3" name="文本框 222"/>
          <p:cNvSpPr txBox="1"/>
          <p:nvPr/>
        </p:nvSpPr>
        <p:spPr>
          <a:xfrm>
            <a:off x="8629797" y="5033918"/>
            <a:ext cx="1502334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1350" dirty="0">
                <a:latin typeface="Times" panose="02020603060405020304" pitchFamily="18" charset="0"/>
                <a:ea typeface="楷体" panose="02010609060101010101" pitchFamily="49" charset="-122"/>
              </a:rPr>
              <a:t>(c)  11</a:t>
            </a:r>
            <a:r>
              <a:rPr lang="zh-CN" altLang="en-US" sz="1350" dirty="0">
                <a:latin typeface="Times" panose="02020603060405020304" pitchFamily="18" charset="0"/>
                <a:ea typeface="楷体" panose="02010609060101010101" pitchFamily="49" charset="-122"/>
              </a:rPr>
              <a:t>个基学习器</a:t>
            </a:r>
          </a:p>
        </p:txBody>
      </p:sp>
      <p:cxnSp>
        <p:nvCxnSpPr>
          <p:cNvPr id="224" name="直接连接符 223"/>
          <p:cNvCxnSpPr/>
          <p:nvPr/>
        </p:nvCxnSpPr>
        <p:spPr>
          <a:xfrm rot="10800000" flipV="1">
            <a:off x="3029465" y="3247965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6" name="直接连接符 225"/>
          <p:cNvCxnSpPr/>
          <p:nvPr/>
        </p:nvCxnSpPr>
        <p:spPr>
          <a:xfrm rot="10800000" flipV="1">
            <a:off x="6080719" y="3259794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7" name="直接连接符 226"/>
          <p:cNvCxnSpPr/>
          <p:nvPr/>
        </p:nvCxnSpPr>
        <p:spPr>
          <a:xfrm rot="10800000" flipV="1">
            <a:off x="6088655" y="326696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8" name="直接连接符 227"/>
          <p:cNvCxnSpPr/>
          <p:nvPr/>
        </p:nvCxnSpPr>
        <p:spPr>
          <a:xfrm rot="16200000" flipV="1">
            <a:off x="6321977" y="3254267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9" name="直接连接符 228"/>
          <p:cNvCxnSpPr/>
          <p:nvPr/>
        </p:nvCxnSpPr>
        <p:spPr>
          <a:xfrm rot="10800000" flipV="1">
            <a:off x="6073024" y="3276182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1" name="直接连接符 230"/>
          <p:cNvCxnSpPr/>
          <p:nvPr/>
        </p:nvCxnSpPr>
        <p:spPr>
          <a:xfrm>
            <a:off x="5409058" y="4201169"/>
            <a:ext cx="675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直接连接符 231"/>
          <p:cNvCxnSpPr/>
          <p:nvPr/>
        </p:nvCxnSpPr>
        <p:spPr>
          <a:xfrm>
            <a:off x="6092566" y="4406875"/>
            <a:ext cx="1107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3" name="直接连接符 232"/>
          <p:cNvCxnSpPr/>
          <p:nvPr/>
        </p:nvCxnSpPr>
        <p:spPr>
          <a:xfrm rot="16200000" flipH="1">
            <a:off x="5985725" y="4306645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4" name="直接连接符 233"/>
          <p:cNvCxnSpPr/>
          <p:nvPr/>
        </p:nvCxnSpPr>
        <p:spPr>
          <a:xfrm rot="10800000" flipV="1">
            <a:off x="9637517" y="3301379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5" name="直接连接符 234"/>
          <p:cNvCxnSpPr/>
          <p:nvPr/>
        </p:nvCxnSpPr>
        <p:spPr>
          <a:xfrm rot="16200000" flipV="1">
            <a:off x="9416392" y="2990999"/>
            <a:ext cx="0" cy="189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6" name="直接连接符 235"/>
          <p:cNvCxnSpPr/>
          <p:nvPr/>
        </p:nvCxnSpPr>
        <p:spPr>
          <a:xfrm rot="10800000" flipV="1">
            <a:off x="9814788" y="3308523"/>
            <a:ext cx="0" cy="135000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7" name="直接连接符 236"/>
          <p:cNvCxnSpPr/>
          <p:nvPr/>
        </p:nvCxnSpPr>
        <p:spPr>
          <a:xfrm rot="16200000" flipH="1">
            <a:off x="8641551" y="3921239"/>
            <a:ext cx="1080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直接连接符 237"/>
          <p:cNvCxnSpPr/>
          <p:nvPr/>
        </p:nvCxnSpPr>
        <p:spPr>
          <a:xfrm>
            <a:off x="9799721" y="4230868"/>
            <a:ext cx="513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直接连接符 238"/>
          <p:cNvCxnSpPr/>
          <p:nvPr/>
        </p:nvCxnSpPr>
        <p:spPr>
          <a:xfrm>
            <a:off x="9177593" y="4462511"/>
            <a:ext cx="648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直接连接符 239"/>
          <p:cNvCxnSpPr/>
          <p:nvPr/>
        </p:nvCxnSpPr>
        <p:spPr>
          <a:xfrm rot="16200000" flipH="1">
            <a:off x="9704193" y="4351880"/>
            <a:ext cx="216000" cy="265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标题 1"/>
          <p:cNvSpPr>
            <a:spLocks noGrp="1"/>
          </p:cNvSpPr>
          <p:nvPr>
            <p:ph type="title"/>
          </p:nvPr>
        </p:nvSpPr>
        <p:spPr>
          <a:xfrm>
            <a:off x="920846" y="39249"/>
            <a:ext cx="7886700" cy="777874"/>
          </a:xfr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16" name="内容占位符 4"/>
          <p:cNvSpPr>
            <a:spLocks noGrp="1"/>
          </p:cNvSpPr>
          <p:nvPr>
            <p:ph idx="1"/>
          </p:nvPr>
        </p:nvSpPr>
        <p:spPr>
          <a:xfrm>
            <a:off x="903692" y="1087777"/>
            <a:ext cx="10108176" cy="1199962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从偏差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方差的角度：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主要关注降低偏差，可基于泛化性能相当弱的学习器构造出很强的集成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9479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1016000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2"/>
                </a:solidFill>
              </a:rPr>
              <a:t>Adaboost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Bagging</a:t>
            </a:r>
            <a:r>
              <a:rPr lang="zh-CN" altLang="en-US" sz="2400" b="1" dirty="0">
                <a:solidFill>
                  <a:schemeClr val="tx1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误差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34042345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0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与随机森林</a:t>
            </a:r>
          </a:p>
        </p:txBody>
      </p:sp>
      <p:sp>
        <p:nvSpPr>
          <p:cNvPr id="20" name="内容占位符 2"/>
          <p:cNvSpPr>
            <a:spLocks noGrp="1"/>
          </p:cNvSpPr>
          <p:nvPr>
            <p:ph idx="1"/>
          </p:nvPr>
        </p:nvSpPr>
        <p:spPr>
          <a:xfrm>
            <a:off x="990600" y="1219200"/>
            <a:ext cx="10058400" cy="4419600"/>
          </a:xfrm>
        </p:spPr>
        <p:txBody>
          <a:bodyPr/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个体学习器不存在强依赖关系，尽可能地具有较大差异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并行化生成，采样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的数据子集来训练基学习器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自助采样法（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sampling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随机取出一个样本到采样集，又将其放回原始数据集中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有的样本在采样集里多次出现，有的则从未出现</a:t>
            </a:r>
            <a:endParaRPr lang="en-US" altLang="zh-CN" dirty="0">
              <a:solidFill>
                <a:schemeClr val="tx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-- 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最终约</a:t>
            </a:r>
            <a:r>
              <a:rPr lang="en-US" altLang="zh-CN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63.2%</a:t>
            </a:r>
            <a:r>
              <a:rPr lang="zh-CN" altLang="en-US" dirty="0">
                <a:solidFill>
                  <a:schemeClr val="tx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的样本会出现在采样集中</a:t>
            </a:r>
          </a:p>
        </p:txBody>
      </p:sp>
    </p:spTree>
    <p:extLst>
      <p:ext uri="{BB962C8B-B14F-4D97-AF65-F5344CB8AC3E}">
        <p14:creationId xmlns:p14="http://schemas.microsoft.com/office/powerpoint/2010/main" val="188531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60326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4011" y="1457792"/>
            <a:ext cx="8474619" cy="371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7169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-25400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算法特点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931332" y="1219200"/>
            <a:ext cx="10193867" cy="3962400"/>
          </a:xfrm>
        </p:spPr>
        <p:txBody>
          <a:bodyPr>
            <a:normAutofit lnSpcReduction="10000"/>
          </a:bodyPr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时间复杂度低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假定基学习器的计算复杂度为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O(m)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，采样与投票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平均过程的复杂度为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O(s)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，则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的复杂度大致为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T(O(m)+O(s))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O(s)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很小且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是一个不大的常数</a:t>
            </a:r>
          </a:p>
          <a:p>
            <a:pPr lvl="1"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因此训练一个</a:t>
            </a:r>
            <a:r>
              <a:rPr kumimoji="1"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集成与直接使用基学习器的复杂度同阶</a:t>
            </a:r>
          </a:p>
          <a:p>
            <a:pPr lvl="1">
              <a:lnSpc>
                <a:spcPct val="150000"/>
              </a:lnSpc>
            </a:pP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可使用包外估计</a:t>
            </a:r>
          </a:p>
        </p:txBody>
      </p:sp>
    </p:spTree>
    <p:extLst>
      <p:ext uri="{BB962C8B-B14F-4D97-AF65-F5344CB8AC3E}">
        <p14:creationId xmlns:p14="http://schemas.microsoft.com/office/powerpoint/2010/main" val="14527383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867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包外估计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872066" y="1170454"/>
                <a:ext cx="10329333" cy="1267945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𝑜𝑜𝑏</m:t>
                        </m:r>
                      </m:sup>
                    </m:sSup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表示对样本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包外预测，即仅考虑那些未使用样本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训练的基学习器在</a:t>
                </a:r>
                <a14:m>
                  <m:oMath xmlns:m="http://schemas.openxmlformats.org/officeDocument/2006/math">
                    <m:r>
                      <a:rPr lang="en-US" altLang="zh-CN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zh-CN" alt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上</m:t>
                    </m:r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预测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72066" y="1170454"/>
                <a:ext cx="10329333" cy="1267945"/>
              </a:xfrm>
              <a:blipFill>
                <a:blip r:embed="rId3"/>
                <a:stretch>
                  <a:fillRect l="-767" t="-48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内容占位符 2"/>
          <p:cNvSpPr txBox="1">
            <a:spLocks/>
          </p:cNvSpPr>
          <p:nvPr/>
        </p:nvSpPr>
        <p:spPr>
          <a:xfrm>
            <a:off x="990600" y="3578609"/>
            <a:ext cx="8616950" cy="110588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泛化误差的包外估计为：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178" y="2143647"/>
            <a:ext cx="6374781" cy="101471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3800" y="4419600"/>
            <a:ext cx="4321752" cy="9464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01482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标题 1"/>
          <p:cNvSpPr>
            <a:spLocks noGrp="1"/>
          </p:cNvSpPr>
          <p:nvPr>
            <p:ph type="title"/>
          </p:nvPr>
        </p:nvSpPr>
        <p:spPr>
          <a:xfrm>
            <a:off x="990600" y="0"/>
            <a:ext cx="7886700" cy="777874"/>
          </a:xfrm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</a:p>
        </p:txBody>
      </p:sp>
      <p:sp>
        <p:nvSpPr>
          <p:cNvPr id="225" name="内容占位符 4"/>
          <p:cNvSpPr txBox="1">
            <a:spLocks/>
          </p:cNvSpPr>
          <p:nvPr/>
        </p:nvSpPr>
        <p:spPr>
          <a:xfrm>
            <a:off x="965200" y="1021958"/>
            <a:ext cx="10236200" cy="1340241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20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从偏差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方差的角度：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主要关注降低方差，在不剪枝的决策树、神经网络等易受样本影响的学习器上效果更好</a:t>
            </a:r>
          </a:p>
          <a:p>
            <a:pPr>
              <a:lnSpc>
                <a:spcPct val="20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062" y="2661452"/>
            <a:ext cx="9159875" cy="2919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1651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-15875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990600" y="1143001"/>
            <a:ext cx="10210800" cy="472440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随机森林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(Random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Forest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，简称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的一个扩展变种</a:t>
            </a: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样本扰动：采样的随机性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属性扰动：属性选择的随机性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先从当前的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个属性中随机选择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个，然后在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个中选择最优的属性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k=log</a:t>
            </a:r>
            <a:r>
              <a:rPr lang="en-US" altLang="zh-CN" baseline="-25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190410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7886700" cy="777874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森林算法</a:t>
            </a:r>
          </a:p>
        </p:txBody>
      </p:sp>
      <p:sp>
        <p:nvSpPr>
          <p:cNvPr id="7" name="内容占位符 4"/>
          <p:cNvSpPr txBox="1">
            <a:spLocks/>
          </p:cNvSpPr>
          <p:nvPr/>
        </p:nvSpPr>
        <p:spPr>
          <a:xfrm>
            <a:off x="908050" y="1024778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随机森林算法</a:t>
            </a:r>
            <a:endParaRPr 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1" y="1600201"/>
            <a:ext cx="7269471" cy="471209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DE528A3-8036-4B11-A9DE-780AA9B70B5A}"/>
              </a:ext>
            </a:extLst>
          </p:cNvPr>
          <p:cNvSpPr/>
          <p:nvPr/>
        </p:nvSpPr>
        <p:spPr bwMode="auto">
          <a:xfrm>
            <a:off x="2895600" y="3630305"/>
            <a:ext cx="5105400" cy="345743"/>
          </a:xfrm>
          <a:prstGeom prst="rect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90513" indent="-290513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9086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914400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2"/>
                </a:solidFill>
              </a:rPr>
              <a:t>Adaboost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bg2"/>
                </a:solidFill>
              </a:rPr>
              <a:t> Bagging</a:t>
            </a:r>
            <a:r>
              <a:rPr lang="zh-CN" altLang="en-US" sz="2400" b="1" dirty="0">
                <a:solidFill>
                  <a:schemeClr val="bg2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误差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5890818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0600" y="8467"/>
            <a:ext cx="64389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随机森林实验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3978" y="1447800"/>
            <a:ext cx="9264044" cy="396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5498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2067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72067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2"/>
                </a:solidFill>
              </a:rPr>
              <a:t>Adaboost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bg2"/>
                </a:solidFill>
              </a:rPr>
              <a:t> Bagging</a:t>
            </a:r>
            <a:r>
              <a:rPr lang="zh-CN" altLang="en-US" sz="2400" b="1" dirty="0">
                <a:solidFill>
                  <a:schemeClr val="bg2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zh-CN" altLang="en-US" sz="2400" b="1" dirty="0">
                <a:solidFill>
                  <a:schemeClr val="tx1"/>
                </a:solidFill>
              </a:rPr>
              <a:t>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误差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34042345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2590800" y="2873366"/>
            <a:ext cx="1413090" cy="2003434"/>
            <a:chOff x="496136" y="252542"/>
            <a:chExt cx="1884120" cy="2671244"/>
          </a:xfrm>
        </p:grpSpPr>
        <p:grpSp>
          <p:nvGrpSpPr>
            <p:cNvPr id="11" name="组合 10"/>
            <p:cNvGrpSpPr/>
            <p:nvPr/>
          </p:nvGrpSpPr>
          <p:grpSpPr>
            <a:xfrm>
              <a:off x="496136" y="252542"/>
              <a:ext cx="1884120" cy="2037397"/>
              <a:chOff x="1270836" y="1062666"/>
              <a:chExt cx="1884120" cy="2037397"/>
            </a:xfrm>
          </p:grpSpPr>
          <p:sp>
            <p:nvSpPr>
              <p:cNvPr id="7" name="弦形 6"/>
              <p:cNvSpPr/>
              <p:nvPr/>
            </p:nvSpPr>
            <p:spPr>
              <a:xfrm rot="1036148">
                <a:off x="1270836" y="1062666"/>
                <a:ext cx="1884120" cy="2037397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5239 h 997359"/>
                  <a:gd name="connsiteX1" fmla="*/ 636499 w 844045"/>
                  <a:gd name="connsiteY1" fmla="*/ 971247 h 997359"/>
                  <a:gd name="connsiteX2" fmla="*/ 196533 w 844045"/>
                  <a:gd name="connsiteY2" fmla="*/ 931159 h 997359"/>
                  <a:gd name="connsiteX3" fmla="*/ 3895 w 844045"/>
                  <a:gd name="connsiteY3" fmla="*/ 488150 h 997359"/>
                  <a:gd name="connsiteX4" fmla="*/ 303986 w 844045"/>
                  <a:gd name="connsiteY4" fmla="*/ 46010 h 997359"/>
                  <a:gd name="connsiteX5" fmla="*/ 728536 w 844045"/>
                  <a:gd name="connsiteY5" fmla="*/ 72264 h 997359"/>
                  <a:gd name="connsiteX6" fmla="*/ 833937 w 844045"/>
                  <a:gd name="connsiteY6" fmla="*/ 313040 h 997359"/>
                  <a:gd name="connsiteX7" fmla="*/ 679098 w 844045"/>
                  <a:gd name="connsiteY7" fmla="*/ 638372 h 997359"/>
                  <a:gd name="connsiteX8" fmla="*/ 810061 w 844045"/>
                  <a:gd name="connsiteY8" fmla="*/ 825239 h 997359"/>
                  <a:gd name="connsiteX0" fmla="*/ 810061 w 837826"/>
                  <a:gd name="connsiteY0" fmla="*/ 825239 h 997359"/>
                  <a:gd name="connsiteX1" fmla="*/ 636499 w 837826"/>
                  <a:gd name="connsiteY1" fmla="*/ 971247 h 997359"/>
                  <a:gd name="connsiteX2" fmla="*/ 196533 w 837826"/>
                  <a:gd name="connsiteY2" fmla="*/ 931159 h 997359"/>
                  <a:gd name="connsiteX3" fmla="*/ 3895 w 837826"/>
                  <a:gd name="connsiteY3" fmla="*/ 488150 h 997359"/>
                  <a:gd name="connsiteX4" fmla="*/ 303986 w 837826"/>
                  <a:gd name="connsiteY4" fmla="*/ 46010 h 997359"/>
                  <a:gd name="connsiteX5" fmla="*/ 728536 w 837826"/>
                  <a:gd name="connsiteY5" fmla="*/ 72264 h 997359"/>
                  <a:gd name="connsiteX6" fmla="*/ 833937 w 837826"/>
                  <a:gd name="connsiteY6" fmla="*/ 313040 h 997359"/>
                  <a:gd name="connsiteX7" fmla="*/ 679098 w 837826"/>
                  <a:gd name="connsiteY7" fmla="*/ 638372 h 997359"/>
                  <a:gd name="connsiteX8" fmla="*/ 810061 w 837826"/>
                  <a:gd name="connsiteY8" fmla="*/ 825239 h 997359"/>
                  <a:gd name="connsiteX0" fmla="*/ 810061 w 839752"/>
                  <a:gd name="connsiteY0" fmla="*/ 825239 h 997359"/>
                  <a:gd name="connsiteX1" fmla="*/ 636499 w 839752"/>
                  <a:gd name="connsiteY1" fmla="*/ 971247 h 997359"/>
                  <a:gd name="connsiteX2" fmla="*/ 196533 w 839752"/>
                  <a:gd name="connsiteY2" fmla="*/ 931159 h 997359"/>
                  <a:gd name="connsiteX3" fmla="*/ 3895 w 839752"/>
                  <a:gd name="connsiteY3" fmla="*/ 488150 h 997359"/>
                  <a:gd name="connsiteX4" fmla="*/ 303986 w 839752"/>
                  <a:gd name="connsiteY4" fmla="*/ 46010 h 997359"/>
                  <a:gd name="connsiteX5" fmla="*/ 728536 w 839752"/>
                  <a:gd name="connsiteY5" fmla="*/ 72264 h 997359"/>
                  <a:gd name="connsiteX6" fmla="*/ 833937 w 839752"/>
                  <a:gd name="connsiteY6" fmla="*/ 313040 h 997359"/>
                  <a:gd name="connsiteX7" fmla="*/ 679098 w 839752"/>
                  <a:gd name="connsiteY7" fmla="*/ 638372 h 997359"/>
                  <a:gd name="connsiteX8" fmla="*/ 810061 w 839752"/>
                  <a:gd name="connsiteY8" fmla="*/ 825239 h 997359"/>
                  <a:gd name="connsiteX0" fmla="*/ 810061 w 835020"/>
                  <a:gd name="connsiteY0" fmla="*/ 825239 h 997359"/>
                  <a:gd name="connsiteX1" fmla="*/ 636499 w 835020"/>
                  <a:gd name="connsiteY1" fmla="*/ 971247 h 997359"/>
                  <a:gd name="connsiteX2" fmla="*/ 196533 w 835020"/>
                  <a:gd name="connsiteY2" fmla="*/ 931159 h 997359"/>
                  <a:gd name="connsiteX3" fmla="*/ 3895 w 835020"/>
                  <a:gd name="connsiteY3" fmla="*/ 488150 h 997359"/>
                  <a:gd name="connsiteX4" fmla="*/ 303986 w 835020"/>
                  <a:gd name="connsiteY4" fmla="*/ 46010 h 997359"/>
                  <a:gd name="connsiteX5" fmla="*/ 728536 w 835020"/>
                  <a:gd name="connsiteY5" fmla="*/ 72264 h 997359"/>
                  <a:gd name="connsiteX6" fmla="*/ 833937 w 835020"/>
                  <a:gd name="connsiteY6" fmla="*/ 313040 h 997359"/>
                  <a:gd name="connsiteX7" fmla="*/ 679098 w 835020"/>
                  <a:gd name="connsiteY7" fmla="*/ 638372 h 997359"/>
                  <a:gd name="connsiteX8" fmla="*/ 810061 w 835020"/>
                  <a:gd name="connsiteY8" fmla="*/ 825239 h 9973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35020" h="997359">
                    <a:moveTo>
                      <a:pt x="810061" y="825239"/>
                    </a:moveTo>
                    <a:cubicBezTo>
                      <a:pt x="802535" y="892973"/>
                      <a:pt x="793128" y="921694"/>
                      <a:pt x="636499" y="971247"/>
                    </a:cubicBezTo>
                    <a:cubicBezTo>
                      <a:pt x="509639" y="1010579"/>
                      <a:pt x="301967" y="1011675"/>
                      <a:pt x="196533" y="931159"/>
                    </a:cubicBezTo>
                    <a:cubicBezTo>
                      <a:pt x="91099" y="850643"/>
                      <a:pt x="-22619" y="627826"/>
                      <a:pt x="3895" y="488150"/>
                    </a:cubicBezTo>
                    <a:cubicBezTo>
                      <a:pt x="44850" y="274277"/>
                      <a:pt x="141406" y="135380"/>
                      <a:pt x="303986" y="46010"/>
                    </a:cubicBezTo>
                    <a:cubicBezTo>
                      <a:pt x="508213" y="-39080"/>
                      <a:pt x="629281" y="8213"/>
                      <a:pt x="728536" y="72264"/>
                    </a:cubicBezTo>
                    <a:cubicBezTo>
                      <a:pt x="818540" y="136504"/>
                      <a:pt x="840518" y="268354"/>
                      <a:pt x="833937" y="313040"/>
                    </a:cubicBezTo>
                    <a:cubicBezTo>
                      <a:pt x="812993" y="400119"/>
                      <a:pt x="656854" y="435873"/>
                      <a:pt x="679098" y="638372"/>
                    </a:cubicBezTo>
                    <a:cubicBezTo>
                      <a:pt x="735190" y="778476"/>
                      <a:pt x="812351" y="709408"/>
                      <a:pt x="810061" y="825239"/>
                    </a:cubicBezTo>
                    <a:close/>
                  </a:path>
                </a:pathLst>
              </a:custGeom>
              <a:noFill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zh-CN" altLang="en-US" sz="1350" dirty="0"/>
              </a:p>
            </p:txBody>
          </p:sp>
          <p:sp>
            <p:nvSpPr>
              <p:cNvPr id="8" name="弦形 6"/>
              <p:cNvSpPr/>
              <p:nvPr/>
            </p:nvSpPr>
            <p:spPr>
              <a:xfrm rot="1036148">
                <a:off x="1617736" y="1355978"/>
                <a:ext cx="1077469" cy="1438744"/>
              </a:xfrm>
              <a:custGeom>
                <a:avLst/>
                <a:gdLst>
                  <a:gd name="connsiteX0" fmla="*/ 780489 w 914400"/>
                  <a:gd name="connsiteY0" fmla="*/ 780489 h 914400"/>
                  <a:gd name="connsiteX1" fmla="*/ 228600 w 914400"/>
                  <a:gd name="connsiteY1" fmla="*/ 853147 h 914400"/>
                  <a:gd name="connsiteX2" fmla="*/ 15579 w 914400"/>
                  <a:gd name="connsiteY2" fmla="*/ 338868 h 914400"/>
                  <a:gd name="connsiteX3" fmla="*/ 457200 w 914400"/>
                  <a:gd name="connsiteY3" fmla="*/ 0 h 914400"/>
                  <a:gd name="connsiteX4" fmla="*/ 780489 w 914400"/>
                  <a:gd name="connsiteY4" fmla="*/ 780489 h 914400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587063 w 780530"/>
                  <a:gd name="connsiteY4" fmla="*/ 372690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780530"/>
                  <a:gd name="connsiteY0" fmla="*/ 780646 h 914567"/>
                  <a:gd name="connsiteX1" fmla="*/ 228641 w 780530"/>
                  <a:gd name="connsiteY1" fmla="*/ 853304 h 914567"/>
                  <a:gd name="connsiteX2" fmla="*/ 15620 w 780530"/>
                  <a:gd name="connsiteY2" fmla="*/ 339025 h 914567"/>
                  <a:gd name="connsiteX3" fmla="*/ 457241 w 780530"/>
                  <a:gd name="connsiteY3" fmla="*/ 157 h 914567"/>
                  <a:gd name="connsiteX4" fmla="*/ 496752 w 780530"/>
                  <a:gd name="connsiteY4" fmla="*/ 463001 h 914567"/>
                  <a:gd name="connsiteX5" fmla="*/ 780530 w 780530"/>
                  <a:gd name="connsiteY5" fmla="*/ 780646 h 914567"/>
                  <a:gd name="connsiteX0" fmla="*/ 780530 w 830052"/>
                  <a:gd name="connsiteY0" fmla="*/ 814484 h 948405"/>
                  <a:gd name="connsiteX1" fmla="*/ 228641 w 830052"/>
                  <a:gd name="connsiteY1" fmla="*/ 887142 h 948405"/>
                  <a:gd name="connsiteX2" fmla="*/ 15620 w 830052"/>
                  <a:gd name="connsiteY2" fmla="*/ 372863 h 948405"/>
                  <a:gd name="connsiteX3" fmla="*/ 829775 w 830052"/>
                  <a:gd name="connsiteY3" fmla="*/ 128 h 948405"/>
                  <a:gd name="connsiteX4" fmla="*/ 496752 w 830052"/>
                  <a:gd name="connsiteY4" fmla="*/ 496839 h 948405"/>
                  <a:gd name="connsiteX5" fmla="*/ 780530 w 830052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780530 w 830209"/>
                  <a:gd name="connsiteY0" fmla="*/ 814484 h 948405"/>
                  <a:gd name="connsiteX1" fmla="*/ 228641 w 830209"/>
                  <a:gd name="connsiteY1" fmla="*/ 887142 h 948405"/>
                  <a:gd name="connsiteX2" fmla="*/ 15620 w 830209"/>
                  <a:gd name="connsiteY2" fmla="*/ 372863 h 948405"/>
                  <a:gd name="connsiteX3" fmla="*/ 829775 w 830209"/>
                  <a:gd name="connsiteY3" fmla="*/ 128 h 948405"/>
                  <a:gd name="connsiteX4" fmla="*/ 666085 w 830209"/>
                  <a:gd name="connsiteY4" fmla="*/ 496839 h 948405"/>
                  <a:gd name="connsiteX5" fmla="*/ 780530 w 830209"/>
                  <a:gd name="connsiteY5" fmla="*/ 814484 h 948405"/>
                  <a:gd name="connsiteX0" fmla="*/ 1005077 w 1005077"/>
                  <a:gd name="connsiteY0" fmla="*/ 825773 h 940792"/>
                  <a:gd name="connsiteX1" fmla="*/ 227410 w 1005077"/>
                  <a:gd name="connsiteY1" fmla="*/ 887142 h 940792"/>
                  <a:gd name="connsiteX2" fmla="*/ 14389 w 1005077"/>
                  <a:gd name="connsiteY2" fmla="*/ 372863 h 940792"/>
                  <a:gd name="connsiteX3" fmla="*/ 828544 w 1005077"/>
                  <a:gd name="connsiteY3" fmla="*/ 128 h 940792"/>
                  <a:gd name="connsiteX4" fmla="*/ 664854 w 1005077"/>
                  <a:gd name="connsiteY4" fmla="*/ 496839 h 940792"/>
                  <a:gd name="connsiteX5" fmla="*/ 1005077 w 1005077"/>
                  <a:gd name="connsiteY5" fmla="*/ 825773 h 940792"/>
                  <a:gd name="connsiteX0" fmla="*/ 991934 w 991934"/>
                  <a:gd name="connsiteY0" fmla="*/ 850090 h 965109"/>
                  <a:gd name="connsiteX1" fmla="*/ 214267 w 991934"/>
                  <a:gd name="connsiteY1" fmla="*/ 911459 h 965109"/>
                  <a:gd name="connsiteX2" fmla="*/ 1246 w 991934"/>
                  <a:gd name="connsiteY2" fmla="*/ 397180 h 965109"/>
                  <a:gd name="connsiteX3" fmla="*/ 200156 w 991934"/>
                  <a:gd name="connsiteY3" fmla="*/ 80891 h 965109"/>
                  <a:gd name="connsiteX4" fmla="*/ 815401 w 991934"/>
                  <a:gd name="connsiteY4" fmla="*/ 24445 h 965109"/>
                  <a:gd name="connsiteX5" fmla="*/ 651711 w 991934"/>
                  <a:gd name="connsiteY5" fmla="*/ 521156 h 965109"/>
                  <a:gd name="connsiteX6" fmla="*/ 991934 w 991934"/>
                  <a:gd name="connsiteY6" fmla="*/ 850090 h 965109"/>
                  <a:gd name="connsiteX0" fmla="*/ 1032041 w 1032041"/>
                  <a:gd name="connsiteY0" fmla="*/ 850090 h 946338"/>
                  <a:gd name="connsiteX1" fmla="*/ 254374 w 1032041"/>
                  <a:gd name="connsiteY1" fmla="*/ 911459 h 946338"/>
                  <a:gd name="connsiteX2" fmla="*/ 14484 w 1032041"/>
                  <a:gd name="connsiteY2" fmla="*/ 679203 h 946338"/>
                  <a:gd name="connsiteX3" fmla="*/ 41353 w 1032041"/>
                  <a:gd name="connsiteY3" fmla="*/ 397180 h 946338"/>
                  <a:gd name="connsiteX4" fmla="*/ 240263 w 1032041"/>
                  <a:gd name="connsiteY4" fmla="*/ 80891 h 946338"/>
                  <a:gd name="connsiteX5" fmla="*/ 855508 w 1032041"/>
                  <a:gd name="connsiteY5" fmla="*/ 24445 h 946338"/>
                  <a:gd name="connsiteX6" fmla="*/ 691818 w 1032041"/>
                  <a:gd name="connsiteY6" fmla="*/ 521156 h 946338"/>
                  <a:gd name="connsiteX7" fmla="*/ 1032041 w 1032041"/>
                  <a:gd name="connsiteY7" fmla="*/ 850090 h 946338"/>
                  <a:gd name="connsiteX0" fmla="*/ 1032041 w 1032041"/>
                  <a:gd name="connsiteY0" fmla="*/ 850090 h 996854"/>
                  <a:gd name="connsiteX1" fmla="*/ 646663 w 1032041"/>
                  <a:gd name="connsiteY1" fmla="*/ 995292 h 996854"/>
                  <a:gd name="connsiteX2" fmla="*/ 254374 w 1032041"/>
                  <a:gd name="connsiteY2" fmla="*/ 911459 h 996854"/>
                  <a:gd name="connsiteX3" fmla="*/ 14484 w 1032041"/>
                  <a:gd name="connsiteY3" fmla="*/ 679203 h 996854"/>
                  <a:gd name="connsiteX4" fmla="*/ 41353 w 1032041"/>
                  <a:gd name="connsiteY4" fmla="*/ 397180 h 996854"/>
                  <a:gd name="connsiteX5" fmla="*/ 240263 w 1032041"/>
                  <a:gd name="connsiteY5" fmla="*/ 80891 h 996854"/>
                  <a:gd name="connsiteX6" fmla="*/ 855508 w 1032041"/>
                  <a:gd name="connsiteY6" fmla="*/ 24445 h 996854"/>
                  <a:gd name="connsiteX7" fmla="*/ 691818 w 1032041"/>
                  <a:gd name="connsiteY7" fmla="*/ 521156 h 996854"/>
                  <a:gd name="connsiteX8" fmla="*/ 1032041 w 1032041"/>
                  <a:gd name="connsiteY8" fmla="*/ 850090 h 996854"/>
                  <a:gd name="connsiteX0" fmla="*/ 1080179 w 1080179"/>
                  <a:gd name="connsiteY0" fmla="*/ 850090 h 996854"/>
                  <a:gd name="connsiteX1" fmla="*/ 694801 w 1080179"/>
                  <a:gd name="connsiteY1" fmla="*/ 995292 h 996854"/>
                  <a:gd name="connsiteX2" fmla="*/ 302512 w 1080179"/>
                  <a:gd name="connsiteY2" fmla="*/ 911459 h 996854"/>
                  <a:gd name="connsiteX3" fmla="*/ 62622 w 1080179"/>
                  <a:gd name="connsiteY3" fmla="*/ 679203 h 996854"/>
                  <a:gd name="connsiteX4" fmla="*/ 7018 w 1080179"/>
                  <a:gd name="connsiteY4" fmla="*/ 367230 h 996854"/>
                  <a:gd name="connsiteX5" fmla="*/ 288401 w 1080179"/>
                  <a:gd name="connsiteY5" fmla="*/ 80891 h 996854"/>
                  <a:gd name="connsiteX6" fmla="*/ 903646 w 1080179"/>
                  <a:gd name="connsiteY6" fmla="*/ 24445 h 996854"/>
                  <a:gd name="connsiteX7" fmla="*/ 739956 w 1080179"/>
                  <a:gd name="connsiteY7" fmla="*/ 521156 h 996854"/>
                  <a:gd name="connsiteX8" fmla="*/ 1080179 w 1080179"/>
                  <a:gd name="connsiteY8" fmla="*/ 850090 h 996854"/>
                  <a:gd name="connsiteX0" fmla="*/ 1086133 w 1086133"/>
                  <a:gd name="connsiteY0" fmla="*/ 850090 h 996818"/>
                  <a:gd name="connsiteX1" fmla="*/ 700755 w 1086133"/>
                  <a:gd name="connsiteY1" fmla="*/ 995292 h 996818"/>
                  <a:gd name="connsiteX2" fmla="*/ 308466 w 1086133"/>
                  <a:gd name="connsiteY2" fmla="*/ 911459 h 996818"/>
                  <a:gd name="connsiteX3" fmla="*/ 35588 w 1086133"/>
                  <a:gd name="connsiteY3" fmla="*/ 686690 h 996818"/>
                  <a:gd name="connsiteX4" fmla="*/ 12972 w 1086133"/>
                  <a:gd name="connsiteY4" fmla="*/ 367230 h 996818"/>
                  <a:gd name="connsiteX5" fmla="*/ 294355 w 1086133"/>
                  <a:gd name="connsiteY5" fmla="*/ 80891 h 996818"/>
                  <a:gd name="connsiteX6" fmla="*/ 909600 w 1086133"/>
                  <a:gd name="connsiteY6" fmla="*/ 24445 h 996818"/>
                  <a:gd name="connsiteX7" fmla="*/ 745910 w 1086133"/>
                  <a:gd name="connsiteY7" fmla="*/ 521156 h 996818"/>
                  <a:gd name="connsiteX8" fmla="*/ 1086133 w 1086133"/>
                  <a:gd name="connsiteY8" fmla="*/ 850090 h 996818"/>
                  <a:gd name="connsiteX0" fmla="*/ 1086133 w 1086133"/>
                  <a:gd name="connsiteY0" fmla="*/ 880078 h 1026806"/>
                  <a:gd name="connsiteX1" fmla="*/ 700755 w 1086133"/>
                  <a:gd name="connsiteY1" fmla="*/ 1025280 h 1026806"/>
                  <a:gd name="connsiteX2" fmla="*/ 308466 w 1086133"/>
                  <a:gd name="connsiteY2" fmla="*/ 941447 h 1026806"/>
                  <a:gd name="connsiteX3" fmla="*/ 35588 w 1086133"/>
                  <a:gd name="connsiteY3" fmla="*/ 716678 h 1026806"/>
                  <a:gd name="connsiteX4" fmla="*/ 12972 w 1086133"/>
                  <a:gd name="connsiteY4" fmla="*/ 397218 h 1026806"/>
                  <a:gd name="connsiteX5" fmla="*/ 294355 w 1086133"/>
                  <a:gd name="connsiteY5" fmla="*/ 110879 h 1026806"/>
                  <a:gd name="connsiteX6" fmla="*/ 598410 w 1086133"/>
                  <a:gd name="connsiteY6" fmla="*/ 15013 h 1026806"/>
                  <a:gd name="connsiteX7" fmla="*/ 909600 w 1086133"/>
                  <a:gd name="connsiteY7" fmla="*/ 54433 h 1026806"/>
                  <a:gd name="connsiteX8" fmla="*/ 745910 w 1086133"/>
                  <a:gd name="connsiteY8" fmla="*/ 551144 h 1026806"/>
                  <a:gd name="connsiteX9" fmla="*/ 1086133 w 1086133"/>
                  <a:gd name="connsiteY9" fmla="*/ 880078 h 1026806"/>
                  <a:gd name="connsiteX0" fmla="*/ 1086133 w 1086133"/>
                  <a:gd name="connsiteY0" fmla="*/ 869968 h 1016696"/>
                  <a:gd name="connsiteX1" fmla="*/ 700755 w 1086133"/>
                  <a:gd name="connsiteY1" fmla="*/ 1015170 h 1016696"/>
                  <a:gd name="connsiteX2" fmla="*/ 308466 w 1086133"/>
                  <a:gd name="connsiteY2" fmla="*/ 931337 h 1016696"/>
                  <a:gd name="connsiteX3" fmla="*/ 35588 w 1086133"/>
                  <a:gd name="connsiteY3" fmla="*/ 706568 h 1016696"/>
                  <a:gd name="connsiteX4" fmla="*/ 12972 w 1086133"/>
                  <a:gd name="connsiteY4" fmla="*/ 387108 h 1016696"/>
                  <a:gd name="connsiteX5" fmla="*/ 294355 w 1086133"/>
                  <a:gd name="connsiteY5" fmla="*/ 100769 h 1016696"/>
                  <a:gd name="connsiteX6" fmla="*/ 598410 w 1086133"/>
                  <a:gd name="connsiteY6" fmla="*/ 4903 h 1016696"/>
                  <a:gd name="connsiteX7" fmla="*/ 818880 w 1086133"/>
                  <a:gd name="connsiteY7" fmla="*/ 74273 h 1016696"/>
                  <a:gd name="connsiteX8" fmla="*/ 745910 w 1086133"/>
                  <a:gd name="connsiteY8" fmla="*/ 541034 h 1016696"/>
                  <a:gd name="connsiteX9" fmla="*/ 1086133 w 1086133"/>
                  <a:gd name="connsiteY9" fmla="*/ 869968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541034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4943 h 1016696"/>
                  <a:gd name="connsiteX1" fmla="*/ 700755 w 945930"/>
                  <a:gd name="connsiteY1" fmla="*/ 1015170 h 1016696"/>
                  <a:gd name="connsiteX2" fmla="*/ 308466 w 945930"/>
                  <a:gd name="connsiteY2" fmla="*/ 931337 h 1016696"/>
                  <a:gd name="connsiteX3" fmla="*/ 35588 w 945930"/>
                  <a:gd name="connsiteY3" fmla="*/ 706568 h 1016696"/>
                  <a:gd name="connsiteX4" fmla="*/ 12972 w 945930"/>
                  <a:gd name="connsiteY4" fmla="*/ 387108 h 1016696"/>
                  <a:gd name="connsiteX5" fmla="*/ 294355 w 945930"/>
                  <a:gd name="connsiteY5" fmla="*/ 100769 h 1016696"/>
                  <a:gd name="connsiteX6" fmla="*/ 598410 w 945930"/>
                  <a:gd name="connsiteY6" fmla="*/ 4903 h 1016696"/>
                  <a:gd name="connsiteX7" fmla="*/ 818880 w 945930"/>
                  <a:gd name="connsiteY7" fmla="*/ 74273 h 1016696"/>
                  <a:gd name="connsiteX8" fmla="*/ 745910 w 945930"/>
                  <a:gd name="connsiteY8" fmla="*/ 630882 h 1016696"/>
                  <a:gd name="connsiteX9" fmla="*/ 945930 w 945930"/>
                  <a:gd name="connsiteY9" fmla="*/ 884943 h 1016696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1919 h 1013672"/>
                  <a:gd name="connsiteX1" fmla="*/ 700755 w 945930"/>
                  <a:gd name="connsiteY1" fmla="*/ 1012146 h 1013672"/>
                  <a:gd name="connsiteX2" fmla="*/ 308466 w 945930"/>
                  <a:gd name="connsiteY2" fmla="*/ 928313 h 1013672"/>
                  <a:gd name="connsiteX3" fmla="*/ 35588 w 945930"/>
                  <a:gd name="connsiteY3" fmla="*/ 703544 h 1013672"/>
                  <a:gd name="connsiteX4" fmla="*/ 12972 w 945930"/>
                  <a:gd name="connsiteY4" fmla="*/ 384084 h 1013672"/>
                  <a:gd name="connsiteX5" fmla="*/ 294355 w 945930"/>
                  <a:gd name="connsiteY5" fmla="*/ 97745 h 1013672"/>
                  <a:gd name="connsiteX6" fmla="*/ 598410 w 945930"/>
                  <a:gd name="connsiteY6" fmla="*/ 1879 h 1013672"/>
                  <a:gd name="connsiteX7" fmla="*/ 818880 w 945930"/>
                  <a:gd name="connsiteY7" fmla="*/ 71249 h 1013672"/>
                  <a:gd name="connsiteX8" fmla="*/ 796343 w 945930"/>
                  <a:gd name="connsiteY8" fmla="*/ 361272 h 1013672"/>
                  <a:gd name="connsiteX9" fmla="*/ 745910 w 945930"/>
                  <a:gd name="connsiteY9" fmla="*/ 627858 h 1013672"/>
                  <a:gd name="connsiteX10" fmla="*/ 945930 w 945930"/>
                  <a:gd name="connsiteY10" fmla="*/ 881919 h 1013672"/>
                  <a:gd name="connsiteX0" fmla="*/ 945930 w 945930"/>
                  <a:gd name="connsiteY0" fmla="*/ 880971 h 1012724"/>
                  <a:gd name="connsiteX1" fmla="*/ 700755 w 945930"/>
                  <a:gd name="connsiteY1" fmla="*/ 1011198 h 1012724"/>
                  <a:gd name="connsiteX2" fmla="*/ 308466 w 945930"/>
                  <a:gd name="connsiteY2" fmla="*/ 927365 h 1012724"/>
                  <a:gd name="connsiteX3" fmla="*/ 35588 w 945930"/>
                  <a:gd name="connsiteY3" fmla="*/ 702596 h 1012724"/>
                  <a:gd name="connsiteX4" fmla="*/ 12972 w 945930"/>
                  <a:gd name="connsiteY4" fmla="*/ 383136 h 1012724"/>
                  <a:gd name="connsiteX5" fmla="*/ 294355 w 945930"/>
                  <a:gd name="connsiteY5" fmla="*/ 96797 h 1012724"/>
                  <a:gd name="connsiteX6" fmla="*/ 598410 w 945930"/>
                  <a:gd name="connsiteY6" fmla="*/ 931 h 1012724"/>
                  <a:gd name="connsiteX7" fmla="*/ 901353 w 945930"/>
                  <a:gd name="connsiteY7" fmla="*/ 107737 h 1012724"/>
                  <a:gd name="connsiteX8" fmla="*/ 796343 w 945930"/>
                  <a:gd name="connsiteY8" fmla="*/ 360324 h 1012724"/>
                  <a:gd name="connsiteX9" fmla="*/ 745910 w 945930"/>
                  <a:gd name="connsiteY9" fmla="*/ 626910 h 1012724"/>
                  <a:gd name="connsiteX10" fmla="*/ 945930 w 945930"/>
                  <a:gd name="connsiteY10" fmla="*/ 880971 h 1012724"/>
                  <a:gd name="connsiteX0" fmla="*/ 945930 w 945930"/>
                  <a:gd name="connsiteY0" fmla="*/ 866236 h 997989"/>
                  <a:gd name="connsiteX1" fmla="*/ 700755 w 945930"/>
                  <a:gd name="connsiteY1" fmla="*/ 996463 h 997989"/>
                  <a:gd name="connsiteX2" fmla="*/ 308466 w 945930"/>
                  <a:gd name="connsiteY2" fmla="*/ 912630 h 997989"/>
                  <a:gd name="connsiteX3" fmla="*/ 35588 w 945930"/>
                  <a:gd name="connsiteY3" fmla="*/ 687861 h 997989"/>
                  <a:gd name="connsiteX4" fmla="*/ 12972 w 945930"/>
                  <a:gd name="connsiteY4" fmla="*/ 368401 h 997989"/>
                  <a:gd name="connsiteX5" fmla="*/ 294355 w 945930"/>
                  <a:gd name="connsiteY5" fmla="*/ 82062 h 997989"/>
                  <a:gd name="connsiteX6" fmla="*/ 631398 w 945930"/>
                  <a:gd name="connsiteY6" fmla="*/ 1171 h 997989"/>
                  <a:gd name="connsiteX7" fmla="*/ 901353 w 945930"/>
                  <a:gd name="connsiteY7" fmla="*/ 93002 h 997989"/>
                  <a:gd name="connsiteX8" fmla="*/ 796343 w 945930"/>
                  <a:gd name="connsiteY8" fmla="*/ 345589 h 997989"/>
                  <a:gd name="connsiteX9" fmla="*/ 745910 w 945930"/>
                  <a:gd name="connsiteY9" fmla="*/ 612175 h 997989"/>
                  <a:gd name="connsiteX10" fmla="*/ 945930 w 945930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24828 w 924828"/>
                  <a:gd name="connsiteY0" fmla="*/ 866236 h 997989"/>
                  <a:gd name="connsiteX1" fmla="*/ 679653 w 924828"/>
                  <a:gd name="connsiteY1" fmla="*/ 996463 h 997989"/>
                  <a:gd name="connsiteX2" fmla="*/ 287364 w 924828"/>
                  <a:gd name="connsiteY2" fmla="*/ 912630 h 997989"/>
                  <a:gd name="connsiteX3" fmla="*/ 14486 w 924828"/>
                  <a:gd name="connsiteY3" fmla="*/ 687861 h 997989"/>
                  <a:gd name="connsiteX4" fmla="*/ 41353 w 924828"/>
                  <a:gd name="connsiteY4" fmla="*/ 345939 h 997989"/>
                  <a:gd name="connsiteX5" fmla="*/ 273253 w 924828"/>
                  <a:gd name="connsiteY5" fmla="*/ 82062 h 997989"/>
                  <a:gd name="connsiteX6" fmla="*/ 610296 w 924828"/>
                  <a:gd name="connsiteY6" fmla="*/ 1171 h 997989"/>
                  <a:gd name="connsiteX7" fmla="*/ 880251 w 924828"/>
                  <a:gd name="connsiteY7" fmla="*/ 93002 h 997989"/>
                  <a:gd name="connsiteX8" fmla="*/ 775241 w 924828"/>
                  <a:gd name="connsiteY8" fmla="*/ 345589 h 997989"/>
                  <a:gd name="connsiteX9" fmla="*/ 724808 w 924828"/>
                  <a:gd name="connsiteY9" fmla="*/ 612175 h 997989"/>
                  <a:gd name="connsiteX10" fmla="*/ 924828 w 924828"/>
                  <a:gd name="connsiteY10" fmla="*/ 866236 h 997989"/>
                  <a:gd name="connsiteX0" fmla="*/ 935892 w 935892"/>
                  <a:gd name="connsiteY0" fmla="*/ 866236 h 997989"/>
                  <a:gd name="connsiteX1" fmla="*/ 690717 w 935892"/>
                  <a:gd name="connsiteY1" fmla="*/ 996463 h 997989"/>
                  <a:gd name="connsiteX2" fmla="*/ 298428 w 935892"/>
                  <a:gd name="connsiteY2" fmla="*/ 912630 h 997989"/>
                  <a:gd name="connsiteX3" fmla="*/ 25550 w 935892"/>
                  <a:gd name="connsiteY3" fmla="*/ 687861 h 997989"/>
                  <a:gd name="connsiteX4" fmla="*/ 19427 w 935892"/>
                  <a:gd name="connsiteY4" fmla="*/ 345939 h 997989"/>
                  <a:gd name="connsiteX5" fmla="*/ 284317 w 935892"/>
                  <a:gd name="connsiteY5" fmla="*/ 82062 h 997989"/>
                  <a:gd name="connsiteX6" fmla="*/ 621360 w 935892"/>
                  <a:gd name="connsiteY6" fmla="*/ 1171 h 997989"/>
                  <a:gd name="connsiteX7" fmla="*/ 891315 w 935892"/>
                  <a:gd name="connsiteY7" fmla="*/ 93002 h 997989"/>
                  <a:gd name="connsiteX8" fmla="*/ 786305 w 935892"/>
                  <a:gd name="connsiteY8" fmla="*/ 345589 h 997989"/>
                  <a:gd name="connsiteX9" fmla="*/ 735872 w 935892"/>
                  <a:gd name="connsiteY9" fmla="*/ 612175 h 997989"/>
                  <a:gd name="connsiteX10" fmla="*/ 935892 w 935892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949384 w 949384"/>
                  <a:gd name="connsiteY0" fmla="*/ 866236 h 997989"/>
                  <a:gd name="connsiteX1" fmla="*/ 704209 w 949384"/>
                  <a:gd name="connsiteY1" fmla="*/ 996463 h 997989"/>
                  <a:gd name="connsiteX2" fmla="*/ 311920 w 949384"/>
                  <a:gd name="connsiteY2" fmla="*/ 912630 h 997989"/>
                  <a:gd name="connsiteX3" fmla="*/ 39042 w 949384"/>
                  <a:gd name="connsiteY3" fmla="*/ 687861 h 997989"/>
                  <a:gd name="connsiteX4" fmla="*/ 32919 w 949384"/>
                  <a:gd name="connsiteY4" fmla="*/ 345939 h 997989"/>
                  <a:gd name="connsiteX5" fmla="*/ 297809 w 949384"/>
                  <a:gd name="connsiteY5" fmla="*/ 82062 h 997989"/>
                  <a:gd name="connsiteX6" fmla="*/ 634852 w 949384"/>
                  <a:gd name="connsiteY6" fmla="*/ 1171 h 997989"/>
                  <a:gd name="connsiteX7" fmla="*/ 904807 w 949384"/>
                  <a:gd name="connsiteY7" fmla="*/ 93002 h 997989"/>
                  <a:gd name="connsiteX8" fmla="*/ 799797 w 949384"/>
                  <a:gd name="connsiteY8" fmla="*/ 345589 h 997989"/>
                  <a:gd name="connsiteX9" fmla="*/ 749364 w 949384"/>
                  <a:gd name="connsiteY9" fmla="*/ 612175 h 997989"/>
                  <a:gd name="connsiteX10" fmla="*/ 949384 w 949384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97989"/>
                  <a:gd name="connsiteX1" fmla="*/ 704209 w 911428"/>
                  <a:gd name="connsiteY1" fmla="*/ 996463 h 997989"/>
                  <a:gd name="connsiteX2" fmla="*/ 311920 w 911428"/>
                  <a:gd name="connsiteY2" fmla="*/ 912630 h 997989"/>
                  <a:gd name="connsiteX3" fmla="*/ 39042 w 911428"/>
                  <a:gd name="connsiteY3" fmla="*/ 687861 h 997989"/>
                  <a:gd name="connsiteX4" fmla="*/ 32919 w 911428"/>
                  <a:gd name="connsiteY4" fmla="*/ 345939 h 997989"/>
                  <a:gd name="connsiteX5" fmla="*/ 297809 w 911428"/>
                  <a:gd name="connsiteY5" fmla="*/ 82062 h 997989"/>
                  <a:gd name="connsiteX6" fmla="*/ 634852 w 911428"/>
                  <a:gd name="connsiteY6" fmla="*/ 1171 h 997989"/>
                  <a:gd name="connsiteX7" fmla="*/ 904807 w 911428"/>
                  <a:gd name="connsiteY7" fmla="*/ 93002 h 997989"/>
                  <a:gd name="connsiteX8" fmla="*/ 799797 w 911428"/>
                  <a:gd name="connsiteY8" fmla="*/ 345589 h 997989"/>
                  <a:gd name="connsiteX9" fmla="*/ 749364 w 911428"/>
                  <a:gd name="connsiteY9" fmla="*/ 612175 h 997989"/>
                  <a:gd name="connsiteX10" fmla="*/ 866912 w 911428"/>
                  <a:gd name="connsiteY10" fmla="*/ 866236 h 997989"/>
                  <a:gd name="connsiteX0" fmla="*/ 866912 w 911428"/>
                  <a:gd name="connsiteY0" fmla="*/ 866236 h 969320"/>
                  <a:gd name="connsiteX1" fmla="*/ 654726 w 911428"/>
                  <a:gd name="connsiteY1" fmla="*/ 966513 h 969320"/>
                  <a:gd name="connsiteX2" fmla="*/ 311920 w 911428"/>
                  <a:gd name="connsiteY2" fmla="*/ 912630 h 969320"/>
                  <a:gd name="connsiteX3" fmla="*/ 39042 w 911428"/>
                  <a:gd name="connsiteY3" fmla="*/ 687861 h 969320"/>
                  <a:gd name="connsiteX4" fmla="*/ 32919 w 911428"/>
                  <a:gd name="connsiteY4" fmla="*/ 345939 h 969320"/>
                  <a:gd name="connsiteX5" fmla="*/ 297809 w 911428"/>
                  <a:gd name="connsiteY5" fmla="*/ 82062 h 969320"/>
                  <a:gd name="connsiteX6" fmla="*/ 634852 w 911428"/>
                  <a:gd name="connsiteY6" fmla="*/ 1171 h 969320"/>
                  <a:gd name="connsiteX7" fmla="*/ 904807 w 911428"/>
                  <a:gd name="connsiteY7" fmla="*/ 93002 h 969320"/>
                  <a:gd name="connsiteX8" fmla="*/ 799797 w 911428"/>
                  <a:gd name="connsiteY8" fmla="*/ 345589 h 969320"/>
                  <a:gd name="connsiteX9" fmla="*/ 749364 w 911428"/>
                  <a:gd name="connsiteY9" fmla="*/ 612175 h 969320"/>
                  <a:gd name="connsiteX10" fmla="*/ 866912 w 911428"/>
                  <a:gd name="connsiteY10" fmla="*/ 866236 h 969320"/>
                  <a:gd name="connsiteX0" fmla="*/ 866912 w 922712"/>
                  <a:gd name="connsiteY0" fmla="*/ 866001 h 969085"/>
                  <a:gd name="connsiteX1" fmla="*/ 654726 w 922712"/>
                  <a:gd name="connsiteY1" fmla="*/ 966278 h 969085"/>
                  <a:gd name="connsiteX2" fmla="*/ 311920 w 922712"/>
                  <a:gd name="connsiteY2" fmla="*/ 912395 h 969085"/>
                  <a:gd name="connsiteX3" fmla="*/ 39042 w 922712"/>
                  <a:gd name="connsiteY3" fmla="*/ 687626 h 969085"/>
                  <a:gd name="connsiteX4" fmla="*/ 32919 w 922712"/>
                  <a:gd name="connsiteY4" fmla="*/ 345704 h 969085"/>
                  <a:gd name="connsiteX5" fmla="*/ 297809 w 922712"/>
                  <a:gd name="connsiteY5" fmla="*/ 81827 h 969085"/>
                  <a:gd name="connsiteX6" fmla="*/ 634852 w 922712"/>
                  <a:gd name="connsiteY6" fmla="*/ 936 h 969085"/>
                  <a:gd name="connsiteX7" fmla="*/ 904807 w 922712"/>
                  <a:gd name="connsiteY7" fmla="*/ 92767 h 969085"/>
                  <a:gd name="connsiteX8" fmla="*/ 890518 w 922712"/>
                  <a:gd name="connsiteY8" fmla="*/ 233044 h 969085"/>
                  <a:gd name="connsiteX9" fmla="*/ 799797 w 922712"/>
                  <a:gd name="connsiteY9" fmla="*/ 345354 h 969085"/>
                  <a:gd name="connsiteX10" fmla="*/ 749364 w 922712"/>
                  <a:gd name="connsiteY10" fmla="*/ 611940 h 969085"/>
                  <a:gd name="connsiteX11" fmla="*/ 866912 w 922712"/>
                  <a:gd name="connsiteY11" fmla="*/ 866001 h 969085"/>
                  <a:gd name="connsiteX0" fmla="*/ 866912 w 922712"/>
                  <a:gd name="connsiteY0" fmla="*/ 843959 h 947043"/>
                  <a:gd name="connsiteX1" fmla="*/ 654726 w 922712"/>
                  <a:gd name="connsiteY1" fmla="*/ 944236 h 947043"/>
                  <a:gd name="connsiteX2" fmla="*/ 311920 w 922712"/>
                  <a:gd name="connsiteY2" fmla="*/ 890353 h 947043"/>
                  <a:gd name="connsiteX3" fmla="*/ 39042 w 922712"/>
                  <a:gd name="connsiteY3" fmla="*/ 665584 h 947043"/>
                  <a:gd name="connsiteX4" fmla="*/ 32919 w 922712"/>
                  <a:gd name="connsiteY4" fmla="*/ 323662 h 947043"/>
                  <a:gd name="connsiteX5" fmla="*/ 297809 w 922712"/>
                  <a:gd name="connsiteY5" fmla="*/ 59785 h 947043"/>
                  <a:gd name="connsiteX6" fmla="*/ 651347 w 922712"/>
                  <a:gd name="connsiteY6" fmla="*/ 1356 h 947043"/>
                  <a:gd name="connsiteX7" fmla="*/ 904807 w 922712"/>
                  <a:gd name="connsiteY7" fmla="*/ 70725 h 947043"/>
                  <a:gd name="connsiteX8" fmla="*/ 890518 w 922712"/>
                  <a:gd name="connsiteY8" fmla="*/ 211002 h 947043"/>
                  <a:gd name="connsiteX9" fmla="*/ 799797 w 922712"/>
                  <a:gd name="connsiteY9" fmla="*/ 323312 h 947043"/>
                  <a:gd name="connsiteX10" fmla="*/ 749364 w 922712"/>
                  <a:gd name="connsiteY10" fmla="*/ 589898 h 947043"/>
                  <a:gd name="connsiteX11" fmla="*/ 866912 w 922712"/>
                  <a:gd name="connsiteY11" fmla="*/ 843959 h 947043"/>
                  <a:gd name="connsiteX0" fmla="*/ 866912 w 922712"/>
                  <a:gd name="connsiteY0" fmla="*/ 858621 h 961705"/>
                  <a:gd name="connsiteX1" fmla="*/ 654726 w 922712"/>
                  <a:gd name="connsiteY1" fmla="*/ 958898 h 961705"/>
                  <a:gd name="connsiteX2" fmla="*/ 311920 w 922712"/>
                  <a:gd name="connsiteY2" fmla="*/ 905015 h 961705"/>
                  <a:gd name="connsiteX3" fmla="*/ 39042 w 922712"/>
                  <a:gd name="connsiteY3" fmla="*/ 680246 h 961705"/>
                  <a:gd name="connsiteX4" fmla="*/ 32919 w 922712"/>
                  <a:gd name="connsiteY4" fmla="*/ 338324 h 961705"/>
                  <a:gd name="connsiteX5" fmla="*/ 297809 w 922712"/>
                  <a:gd name="connsiteY5" fmla="*/ 74447 h 961705"/>
                  <a:gd name="connsiteX6" fmla="*/ 568875 w 922712"/>
                  <a:gd name="connsiteY6" fmla="*/ 1043 h 961705"/>
                  <a:gd name="connsiteX7" fmla="*/ 904807 w 922712"/>
                  <a:gd name="connsiteY7" fmla="*/ 85387 h 961705"/>
                  <a:gd name="connsiteX8" fmla="*/ 890518 w 922712"/>
                  <a:gd name="connsiteY8" fmla="*/ 225664 h 961705"/>
                  <a:gd name="connsiteX9" fmla="*/ 799797 w 922712"/>
                  <a:gd name="connsiteY9" fmla="*/ 337974 h 961705"/>
                  <a:gd name="connsiteX10" fmla="*/ 749364 w 922712"/>
                  <a:gd name="connsiteY10" fmla="*/ 604560 h 961705"/>
                  <a:gd name="connsiteX11" fmla="*/ 866912 w 922712"/>
                  <a:gd name="connsiteY11" fmla="*/ 858621 h 961705"/>
                  <a:gd name="connsiteX0" fmla="*/ 866912 w 912474"/>
                  <a:gd name="connsiteY0" fmla="*/ 859020 h 962104"/>
                  <a:gd name="connsiteX1" fmla="*/ 654726 w 912474"/>
                  <a:gd name="connsiteY1" fmla="*/ 959297 h 962104"/>
                  <a:gd name="connsiteX2" fmla="*/ 311920 w 912474"/>
                  <a:gd name="connsiteY2" fmla="*/ 905414 h 962104"/>
                  <a:gd name="connsiteX3" fmla="*/ 39042 w 912474"/>
                  <a:gd name="connsiteY3" fmla="*/ 680645 h 962104"/>
                  <a:gd name="connsiteX4" fmla="*/ 32919 w 912474"/>
                  <a:gd name="connsiteY4" fmla="*/ 338723 h 962104"/>
                  <a:gd name="connsiteX5" fmla="*/ 297809 w 912474"/>
                  <a:gd name="connsiteY5" fmla="*/ 74846 h 962104"/>
                  <a:gd name="connsiteX6" fmla="*/ 568875 w 912474"/>
                  <a:gd name="connsiteY6" fmla="*/ 1442 h 962104"/>
                  <a:gd name="connsiteX7" fmla="*/ 904807 w 912474"/>
                  <a:gd name="connsiteY7" fmla="*/ 85786 h 962104"/>
                  <a:gd name="connsiteX8" fmla="*/ 799797 w 912474"/>
                  <a:gd name="connsiteY8" fmla="*/ 338373 h 962104"/>
                  <a:gd name="connsiteX9" fmla="*/ 749364 w 912474"/>
                  <a:gd name="connsiteY9" fmla="*/ 604959 h 962104"/>
                  <a:gd name="connsiteX10" fmla="*/ 866912 w 912474"/>
                  <a:gd name="connsiteY10" fmla="*/ 859020 h 962104"/>
                  <a:gd name="connsiteX0" fmla="*/ 866912 w 912474"/>
                  <a:gd name="connsiteY0" fmla="*/ 861538 h 964622"/>
                  <a:gd name="connsiteX1" fmla="*/ 654726 w 912474"/>
                  <a:gd name="connsiteY1" fmla="*/ 961815 h 964622"/>
                  <a:gd name="connsiteX2" fmla="*/ 311920 w 912474"/>
                  <a:gd name="connsiteY2" fmla="*/ 907932 h 964622"/>
                  <a:gd name="connsiteX3" fmla="*/ 39042 w 912474"/>
                  <a:gd name="connsiteY3" fmla="*/ 683163 h 964622"/>
                  <a:gd name="connsiteX4" fmla="*/ 32919 w 912474"/>
                  <a:gd name="connsiteY4" fmla="*/ 341241 h 964622"/>
                  <a:gd name="connsiteX5" fmla="*/ 297809 w 912474"/>
                  <a:gd name="connsiteY5" fmla="*/ 77364 h 964622"/>
                  <a:gd name="connsiteX6" fmla="*/ 568875 w 912474"/>
                  <a:gd name="connsiteY6" fmla="*/ 3960 h 964622"/>
                  <a:gd name="connsiteX7" fmla="*/ 904807 w 912474"/>
                  <a:gd name="connsiteY7" fmla="*/ 88304 h 964622"/>
                  <a:gd name="connsiteX8" fmla="*/ 799797 w 912474"/>
                  <a:gd name="connsiteY8" fmla="*/ 340891 h 964622"/>
                  <a:gd name="connsiteX9" fmla="*/ 749364 w 912474"/>
                  <a:gd name="connsiteY9" fmla="*/ 607477 h 964622"/>
                  <a:gd name="connsiteX10" fmla="*/ 866912 w 912474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607477 h 964622"/>
                  <a:gd name="connsiteX10" fmla="*/ 866912 w 943348"/>
                  <a:gd name="connsiteY10" fmla="*/ 861538 h 964622"/>
                  <a:gd name="connsiteX0" fmla="*/ 866912 w 943348"/>
                  <a:gd name="connsiteY0" fmla="*/ 861538 h 964622"/>
                  <a:gd name="connsiteX1" fmla="*/ 654726 w 943348"/>
                  <a:gd name="connsiteY1" fmla="*/ 961815 h 964622"/>
                  <a:gd name="connsiteX2" fmla="*/ 311920 w 943348"/>
                  <a:gd name="connsiteY2" fmla="*/ 907932 h 964622"/>
                  <a:gd name="connsiteX3" fmla="*/ 39042 w 943348"/>
                  <a:gd name="connsiteY3" fmla="*/ 683163 h 964622"/>
                  <a:gd name="connsiteX4" fmla="*/ 32919 w 943348"/>
                  <a:gd name="connsiteY4" fmla="*/ 341241 h 964622"/>
                  <a:gd name="connsiteX5" fmla="*/ 297809 w 943348"/>
                  <a:gd name="connsiteY5" fmla="*/ 77364 h 964622"/>
                  <a:gd name="connsiteX6" fmla="*/ 568875 w 943348"/>
                  <a:gd name="connsiteY6" fmla="*/ 3960 h 964622"/>
                  <a:gd name="connsiteX7" fmla="*/ 904807 w 943348"/>
                  <a:gd name="connsiteY7" fmla="*/ 88304 h 964622"/>
                  <a:gd name="connsiteX8" fmla="*/ 799797 w 943348"/>
                  <a:gd name="connsiteY8" fmla="*/ 340891 h 964622"/>
                  <a:gd name="connsiteX9" fmla="*/ 749364 w 943348"/>
                  <a:gd name="connsiteY9" fmla="*/ 585015 h 964622"/>
                  <a:gd name="connsiteX10" fmla="*/ 866912 w 943348"/>
                  <a:gd name="connsiteY10" fmla="*/ 861538 h 964622"/>
                  <a:gd name="connsiteX0" fmla="*/ 866912 w 934777"/>
                  <a:gd name="connsiteY0" fmla="*/ 861538 h 964622"/>
                  <a:gd name="connsiteX1" fmla="*/ 654726 w 934777"/>
                  <a:gd name="connsiteY1" fmla="*/ 961815 h 964622"/>
                  <a:gd name="connsiteX2" fmla="*/ 311920 w 934777"/>
                  <a:gd name="connsiteY2" fmla="*/ 907932 h 964622"/>
                  <a:gd name="connsiteX3" fmla="*/ 39042 w 934777"/>
                  <a:gd name="connsiteY3" fmla="*/ 683163 h 964622"/>
                  <a:gd name="connsiteX4" fmla="*/ 32919 w 934777"/>
                  <a:gd name="connsiteY4" fmla="*/ 341241 h 964622"/>
                  <a:gd name="connsiteX5" fmla="*/ 297809 w 934777"/>
                  <a:gd name="connsiteY5" fmla="*/ 77364 h 964622"/>
                  <a:gd name="connsiteX6" fmla="*/ 568875 w 934777"/>
                  <a:gd name="connsiteY6" fmla="*/ 3960 h 964622"/>
                  <a:gd name="connsiteX7" fmla="*/ 904807 w 934777"/>
                  <a:gd name="connsiteY7" fmla="*/ 88304 h 964622"/>
                  <a:gd name="connsiteX8" fmla="*/ 717325 w 934777"/>
                  <a:gd name="connsiteY8" fmla="*/ 423252 h 964622"/>
                  <a:gd name="connsiteX9" fmla="*/ 749364 w 934777"/>
                  <a:gd name="connsiteY9" fmla="*/ 585015 h 964622"/>
                  <a:gd name="connsiteX10" fmla="*/ 866912 w 934777"/>
                  <a:gd name="connsiteY10" fmla="*/ 861538 h 964622"/>
                  <a:gd name="connsiteX0" fmla="*/ 866912 w 908207"/>
                  <a:gd name="connsiteY0" fmla="*/ 861538 h 964622"/>
                  <a:gd name="connsiteX1" fmla="*/ 654726 w 908207"/>
                  <a:gd name="connsiteY1" fmla="*/ 961815 h 964622"/>
                  <a:gd name="connsiteX2" fmla="*/ 311920 w 908207"/>
                  <a:gd name="connsiteY2" fmla="*/ 907932 h 964622"/>
                  <a:gd name="connsiteX3" fmla="*/ 39042 w 908207"/>
                  <a:gd name="connsiteY3" fmla="*/ 683163 h 964622"/>
                  <a:gd name="connsiteX4" fmla="*/ 32919 w 908207"/>
                  <a:gd name="connsiteY4" fmla="*/ 341241 h 964622"/>
                  <a:gd name="connsiteX5" fmla="*/ 297809 w 908207"/>
                  <a:gd name="connsiteY5" fmla="*/ 77364 h 964622"/>
                  <a:gd name="connsiteX6" fmla="*/ 568875 w 908207"/>
                  <a:gd name="connsiteY6" fmla="*/ 3960 h 964622"/>
                  <a:gd name="connsiteX7" fmla="*/ 904807 w 908207"/>
                  <a:gd name="connsiteY7" fmla="*/ 88304 h 964622"/>
                  <a:gd name="connsiteX8" fmla="*/ 749364 w 908207"/>
                  <a:gd name="connsiteY8" fmla="*/ 585015 h 964622"/>
                  <a:gd name="connsiteX9" fmla="*/ 866912 w 908207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7376"/>
                  <a:gd name="connsiteY0" fmla="*/ 861538 h 964622"/>
                  <a:gd name="connsiteX1" fmla="*/ 654726 w 907376"/>
                  <a:gd name="connsiteY1" fmla="*/ 961815 h 964622"/>
                  <a:gd name="connsiteX2" fmla="*/ 311920 w 907376"/>
                  <a:gd name="connsiteY2" fmla="*/ 907932 h 964622"/>
                  <a:gd name="connsiteX3" fmla="*/ 39042 w 907376"/>
                  <a:gd name="connsiteY3" fmla="*/ 683163 h 964622"/>
                  <a:gd name="connsiteX4" fmla="*/ 32919 w 907376"/>
                  <a:gd name="connsiteY4" fmla="*/ 341241 h 964622"/>
                  <a:gd name="connsiteX5" fmla="*/ 297809 w 907376"/>
                  <a:gd name="connsiteY5" fmla="*/ 77364 h 964622"/>
                  <a:gd name="connsiteX6" fmla="*/ 568875 w 907376"/>
                  <a:gd name="connsiteY6" fmla="*/ 3960 h 964622"/>
                  <a:gd name="connsiteX7" fmla="*/ 904807 w 907376"/>
                  <a:gd name="connsiteY7" fmla="*/ 88304 h 964622"/>
                  <a:gd name="connsiteX8" fmla="*/ 749364 w 907376"/>
                  <a:gd name="connsiteY8" fmla="*/ 585015 h 964622"/>
                  <a:gd name="connsiteX9" fmla="*/ 866912 w 907376"/>
                  <a:gd name="connsiteY9" fmla="*/ 861538 h 964622"/>
                  <a:gd name="connsiteX0" fmla="*/ 866912 w 909155"/>
                  <a:gd name="connsiteY0" fmla="*/ 861538 h 964622"/>
                  <a:gd name="connsiteX1" fmla="*/ 654726 w 909155"/>
                  <a:gd name="connsiteY1" fmla="*/ 961815 h 964622"/>
                  <a:gd name="connsiteX2" fmla="*/ 311920 w 909155"/>
                  <a:gd name="connsiteY2" fmla="*/ 907932 h 964622"/>
                  <a:gd name="connsiteX3" fmla="*/ 39042 w 909155"/>
                  <a:gd name="connsiteY3" fmla="*/ 683163 h 964622"/>
                  <a:gd name="connsiteX4" fmla="*/ 32919 w 909155"/>
                  <a:gd name="connsiteY4" fmla="*/ 341241 h 964622"/>
                  <a:gd name="connsiteX5" fmla="*/ 297809 w 909155"/>
                  <a:gd name="connsiteY5" fmla="*/ 77364 h 964622"/>
                  <a:gd name="connsiteX6" fmla="*/ 568875 w 909155"/>
                  <a:gd name="connsiteY6" fmla="*/ 3960 h 964622"/>
                  <a:gd name="connsiteX7" fmla="*/ 904807 w 909155"/>
                  <a:gd name="connsiteY7" fmla="*/ 88304 h 964622"/>
                  <a:gd name="connsiteX8" fmla="*/ 856579 w 909155"/>
                  <a:gd name="connsiteY8" fmla="*/ 629939 h 964622"/>
                  <a:gd name="connsiteX9" fmla="*/ 866912 w 909155"/>
                  <a:gd name="connsiteY9" fmla="*/ 861538 h 964622"/>
                  <a:gd name="connsiteX0" fmla="*/ 866912 w 1039111"/>
                  <a:gd name="connsiteY0" fmla="*/ 857982 h 961066"/>
                  <a:gd name="connsiteX1" fmla="*/ 654726 w 1039111"/>
                  <a:gd name="connsiteY1" fmla="*/ 958259 h 961066"/>
                  <a:gd name="connsiteX2" fmla="*/ 311920 w 1039111"/>
                  <a:gd name="connsiteY2" fmla="*/ 904376 h 961066"/>
                  <a:gd name="connsiteX3" fmla="*/ 39042 w 1039111"/>
                  <a:gd name="connsiteY3" fmla="*/ 679607 h 961066"/>
                  <a:gd name="connsiteX4" fmla="*/ 32919 w 1039111"/>
                  <a:gd name="connsiteY4" fmla="*/ 337685 h 961066"/>
                  <a:gd name="connsiteX5" fmla="*/ 297809 w 1039111"/>
                  <a:gd name="connsiteY5" fmla="*/ 73808 h 961066"/>
                  <a:gd name="connsiteX6" fmla="*/ 568875 w 1039111"/>
                  <a:gd name="connsiteY6" fmla="*/ 404 h 961066"/>
                  <a:gd name="connsiteX7" fmla="*/ 1036763 w 1039111"/>
                  <a:gd name="connsiteY7" fmla="*/ 241983 h 961066"/>
                  <a:gd name="connsiteX8" fmla="*/ 856579 w 1039111"/>
                  <a:gd name="connsiteY8" fmla="*/ 626383 h 961066"/>
                  <a:gd name="connsiteX9" fmla="*/ 866912 w 1039111"/>
                  <a:gd name="connsiteY9" fmla="*/ 857982 h 96106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297809 w 1039111"/>
                  <a:gd name="connsiteY5" fmla="*/ 43948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28122 h 931206"/>
                  <a:gd name="connsiteX1" fmla="*/ 654726 w 1039111"/>
                  <a:gd name="connsiteY1" fmla="*/ 928399 h 931206"/>
                  <a:gd name="connsiteX2" fmla="*/ 311920 w 1039111"/>
                  <a:gd name="connsiteY2" fmla="*/ 874516 h 931206"/>
                  <a:gd name="connsiteX3" fmla="*/ 39042 w 1039111"/>
                  <a:gd name="connsiteY3" fmla="*/ 649747 h 931206"/>
                  <a:gd name="connsiteX4" fmla="*/ 32919 w 1039111"/>
                  <a:gd name="connsiteY4" fmla="*/ 307825 h 931206"/>
                  <a:gd name="connsiteX5" fmla="*/ 314304 w 1039111"/>
                  <a:gd name="connsiteY5" fmla="*/ 66410 h 931206"/>
                  <a:gd name="connsiteX6" fmla="*/ 684336 w 1039111"/>
                  <a:gd name="connsiteY6" fmla="*/ 493 h 931206"/>
                  <a:gd name="connsiteX7" fmla="*/ 1036763 w 1039111"/>
                  <a:gd name="connsiteY7" fmla="*/ 212123 h 931206"/>
                  <a:gd name="connsiteX8" fmla="*/ 856579 w 1039111"/>
                  <a:gd name="connsiteY8" fmla="*/ 596523 h 931206"/>
                  <a:gd name="connsiteX9" fmla="*/ 866912 w 1039111"/>
                  <a:gd name="connsiteY9" fmla="*/ 828122 h 931206"/>
                  <a:gd name="connsiteX0" fmla="*/ 866912 w 1039111"/>
                  <a:gd name="connsiteY0" fmla="*/ 857981 h 961065"/>
                  <a:gd name="connsiteX1" fmla="*/ 654726 w 1039111"/>
                  <a:gd name="connsiteY1" fmla="*/ 958258 h 961065"/>
                  <a:gd name="connsiteX2" fmla="*/ 311920 w 1039111"/>
                  <a:gd name="connsiteY2" fmla="*/ 904375 h 961065"/>
                  <a:gd name="connsiteX3" fmla="*/ 39042 w 1039111"/>
                  <a:gd name="connsiteY3" fmla="*/ 679606 h 961065"/>
                  <a:gd name="connsiteX4" fmla="*/ 32919 w 1039111"/>
                  <a:gd name="connsiteY4" fmla="*/ 337684 h 961065"/>
                  <a:gd name="connsiteX5" fmla="*/ 314304 w 1039111"/>
                  <a:gd name="connsiteY5" fmla="*/ 96269 h 961065"/>
                  <a:gd name="connsiteX6" fmla="*/ 684336 w 1039111"/>
                  <a:gd name="connsiteY6" fmla="*/ 403 h 961065"/>
                  <a:gd name="connsiteX7" fmla="*/ 1036763 w 1039111"/>
                  <a:gd name="connsiteY7" fmla="*/ 241982 h 961065"/>
                  <a:gd name="connsiteX8" fmla="*/ 856579 w 1039111"/>
                  <a:gd name="connsiteY8" fmla="*/ 626382 h 961065"/>
                  <a:gd name="connsiteX9" fmla="*/ 866912 w 1039111"/>
                  <a:gd name="connsiteY9" fmla="*/ 857981 h 961065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1754 h 964838"/>
                  <a:gd name="connsiteX1" fmla="*/ 654726 w 1039111"/>
                  <a:gd name="connsiteY1" fmla="*/ 962031 h 964838"/>
                  <a:gd name="connsiteX2" fmla="*/ 311920 w 1039111"/>
                  <a:gd name="connsiteY2" fmla="*/ 908148 h 964838"/>
                  <a:gd name="connsiteX3" fmla="*/ 39042 w 1039111"/>
                  <a:gd name="connsiteY3" fmla="*/ 683379 h 964838"/>
                  <a:gd name="connsiteX4" fmla="*/ 32919 w 1039111"/>
                  <a:gd name="connsiteY4" fmla="*/ 341457 h 964838"/>
                  <a:gd name="connsiteX5" fmla="*/ 314304 w 1039111"/>
                  <a:gd name="connsiteY5" fmla="*/ 100042 h 964838"/>
                  <a:gd name="connsiteX6" fmla="*/ 684336 w 1039111"/>
                  <a:gd name="connsiteY6" fmla="*/ 4176 h 964838"/>
                  <a:gd name="connsiteX7" fmla="*/ 1036763 w 1039111"/>
                  <a:gd name="connsiteY7" fmla="*/ 245755 h 964838"/>
                  <a:gd name="connsiteX8" fmla="*/ 856579 w 1039111"/>
                  <a:gd name="connsiteY8" fmla="*/ 630155 h 964838"/>
                  <a:gd name="connsiteX9" fmla="*/ 866912 w 1039111"/>
                  <a:gd name="connsiteY9" fmla="*/ 861754 h 964838"/>
                  <a:gd name="connsiteX0" fmla="*/ 866912 w 1039111"/>
                  <a:gd name="connsiteY0" fmla="*/ 864167 h 967251"/>
                  <a:gd name="connsiteX1" fmla="*/ 654726 w 1039111"/>
                  <a:gd name="connsiteY1" fmla="*/ 964444 h 967251"/>
                  <a:gd name="connsiteX2" fmla="*/ 311920 w 1039111"/>
                  <a:gd name="connsiteY2" fmla="*/ 910561 h 967251"/>
                  <a:gd name="connsiteX3" fmla="*/ 39042 w 1039111"/>
                  <a:gd name="connsiteY3" fmla="*/ 685792 h 967251"/>
                  <a:gd name="connsiteX4" fmla="*/ 32919 w 1039111"/>
                  <a:gd name="connsiteY4" fmla="*/ 343870 h 967251"/>
                  <a:gd name="connsiteX5" fmla="*/ 273068 w 1039111"/>
                  <a:gd name="connsiteY5" fmla="*/ 72506 h 967251"/>
                  <a:gd name="connsiteX6" fmla="*/ 684336 w 1039111"/>
                  <a:gd name="connsiteY6" fmla="*/ 6589 h 967251"/>
                  <a:gd name="connsiteX7" fmla="*/ 1036763 w 1039111"/>
                  <a:gd name="connsiteY7" fmla="*/ 248168 h 967251"/>
                  <a:gd name="connsiteX8" fmla="*/ 856579 w 1039111"/>
                  <a:gd name="connsiteY8" fmla="*/ 632568 h 967251"/>
                  <a:gd name="connsiteX9" fmla="*/ 866912 w 1039111"/>
                  <a:gd name="connsiteY9" fmla="*/ 864167 h 967251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866912 w 1039111"/>
                  <a:gd name="connsiteY0" fmla="*/ 882202 h 985286"/>
                  <a:gd name="connsiteX1" fmla="*/ 654726 w 1039111"/>
                  <a:gd name="connsiteY1" fmla="*/ 982479 h 985286"/>
                  <a:gd name="connsiteX2" fmla="*/ 311920 w 1039111"/>
                  <a:gd name="connsiteY2" fmla="*/ 928596 h 985286"/>
                  <a:gd name="connsiteX3" fmla="*/ 39042 w 1039111"/>
                  <a:gd name="connsiteY3" fmla="*/ 703827 h 985286"/>
                  <a:gd name="connsiteX4" fmla="*/ 32919 w 1039111"/>
                  <a:gd name="connsiteY4" fmla="*/ 361905 h 985286"/>
                  <a:gd name="connsiteX5" fmla="*/ 273068 w 1039111"/>
                  <a:gd name="connsiteY5" fmla="*/ 90541 h 985286"/>
                  <a:gd name="connsiteX6" fmla="*/ 684336 w 1039111"/>
                  <a:gd name="connsiteY6" fmla="*/ 24624 h 985286"/>
                  <a:gd name="connsiteX7" fmla="*/ 1036763 w 1039111"/>
                  <a:gd name="connsiteY7" fmla="*/ 266203 h 985286"/>
                  <a:gd name="connsiteX8" fmla="*/ 856579 w 1039111"/>
                  <a:gd name="connsiteY8" fmla="*/ 650603 h 985286"/>
                  <a:gd name="connsiteX9" fmla="*/ 866912 w 1039111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1008 w 1083207"/>
                  <a:gd name="connsiteY0" fmla="*/ 882202 h 985286"/>
                  <a:gd name="connsiteX1" fmla="*/ 698822 w 1083207"/>
                  <a:gd name="connsiteY1" fmla="*/ 982479 h 985286"/>
                  <a:gd name="connsiteX2" fmla="*/ 356016 w 1083207"/>
                  <a:gd name="connsiteY2" fmla="*/ 928596 h 985286"/>
                  <a:gd name="connsiteX3" fmla="*/ 83138 w 1083207"/>
                  <a:gd name="connsiteY3" fmla="*/ 703827 h 985286"/>
                  <a:gd name="connsiteX4" fmla="*/ 19285 w 1083207"/>
                  <a:gd name="connsiteY4" fmla="*/ 406830 h 985286"/>
                  <a:gd name="connsiteX5" fmla="*/ 317164 w 1083207"/>
                  <a:gd name="connsiteY5" fmla="*/ 90541 h 985286"/>
                  <a:gd name="connsiteX6" fmla="*/ 728432 w 1083207"/>
                  <a:gd name="connsiteY6" fmla="*/ 24624 h 985286"/>
                  <a:gd name="connsiteX7" fmla="*/ 1080859 w 1083207"/>
                  <a:gd name="connsiteY7" fmla="*/ 266203 h 985286"/>
                  <a:gd name="connsiteX8" fmla="*/ 900675 w 1083207"/>
                  <a:gd name="connsiteY8" fmla="*/ 650603 h 985286"/>
                  <a:gd name="connsiteX9" fmla="*/ 911008 w 1083207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914455 w 1086654"/>
                  <a:gd name="connsiteY0" fmla="*/ 882202 h 985286"/>
                  <a:gd name="connsiteX1" fmla="*/ 702269 w 1086654"/>
                  <a:gd name="connsiteY1" fmla="*/ 982479 h 985286"/>
                  <a:gd name="connsiteX2" fmla="*/ 359463 w 1086654"/>
                  <a:gd name="connsiteY2" fmla="*/ 928596 h 985286"/>
                  <a:gd name="connsiteX3" fmla="*/ 86585 w 1086654"/>
                  <a:gd name="connsiteY3" fmla="*/ 703827 h 985286"/>
                  <a:gd name="connsiteX4" fmla="*/ 22732 w 1086654"/>
                  <a:gd name="connsiteY4" fmla="*/ 406830 h 985286"/>
                  <a:gd name="connsiteX5" fmla="*/ 320611 w 1086654"/>
                  <a:gd name="connsiteY5" fmla="*/ 90541 h 985286"/>
                  <a:gd name="connsiteX6" fmla="*/ 731879 w 1086654"/>
                  <a:gd name="connsiteY6" fmla="*/ 24624 h 985286"/>
                  <a:gd name="connsiteX7" fmla="*/ 1084306 w 1086654"/>
                  <a:gd name="connsiteY7" fmla="*/ 266203 h 985286"/>
                  <a:gd name="connsiteX8" fmla="*/ 904122 w 1086654"/>
                  <a:gd name="connsiteY8" fmla="*/ 650603 h 985286"/>
                  <a:gd name="connsiteX9" fmla="*/ 914455 w 1086654"/>
                  <a:gd name="connsiteY9" fmla="*/ 882202 h 985286"/>
                  <a:gd name="connsiteX0" fmla="*/ 891723 w 1063922"/>
                  <a:gd name="connsiteY0" fmla="*/ 882202 h 995803"/>
                  <a:gd name="connsiteX1" fmla="*/ 679537 w 1063922"/>
                  <a:gd name="connsiteY1" fmla="*/ 982479 h 995803"/>
                  <a:gd name="connsiteX2" fmla="*/ 336731 w 1063922"/>
                  <a:gd name="connsiteY2" fmla="*/ 928596 h 995803"/>
                  <a:gd name="connsiteX3" fmla="*/ 0 w 1063922"/>
                  <a:gd name="connsiteY3" fmla="*/ 406830 h 995803"/>
                  <a:gd name="connsiteX4" fmla="*/ 297879 w 1063922"/>
                  <a:gd name="connsiteY4" fmla="*/ 90541 h 995803"/>
                  <a:gd name="connsiteX5" fmla="*/ 709147 w 1063922"/>
                  <a:gd name="connsiteY5" fmla="*/ 24624 h 995803"/>
                  <a:gd name="connsiteX6" fmla="*/ 1061574 w 1063922"/>
                  <a:gd name="connsiteY6" fmla="*/ 266203 h 995803"/>
                  <a:gd name="connsiteX7" fmla="*/ 881390 w 1063922"/>
                  <a:gd name="connsiteY7" fmla="*/ 650603 h 995803"/>
                  <a:gd name="connsiteX8" fmla="*/ 891723 w 1063922"/>
                  <a:gd name="connsiteY8" fmla="*/ 882202 h 995803"/>
                  <a:gd name="connsiteX0" fmla="*/ 891723 w 1063922"/>
                  <a:gd name="connsiteY0" fmla="*/ 882202 h 983779"/>
                  <a:gd name="connsiteX1" fmla="*/ 679537 w 1063922"/>
                  <a:gd name="connsiteY1" fmla="*/ 982479 h 983779"/>
                  <a:gd name="connsiteX2" fmla="*/ 204776 w 1063922"/>
                  <a:gd name="connsiteY2" fmla="*/ 846236 h 983779"/>
                  <a:gd name="connsiteX3" fmla="*/ 0 w 1063922"/>
                  <a:gd name="connsiteY3" fmla="*/ 406830 h 983779"/>
                  <a:gd name="connsiteX4" fmla="*/ 297879 w 1063922"/>
                  <a:gd name="connsiteY4" fmla="*/ 90541 h 983779"/>
                  <a:gd name="connsiteX5" fmla="*/ 709147 w 1063922"/>
                  <a:gd name="connsiteY5" fmla="*/ 24624 h 983779"/>
                  <a:gd name="connsiteX6" fmla="*/ 1061574 w 1063922"/>
                  <a:gd name="connsiteY6" fmla="*/ 266203 h 983779"/>
                  <a:gd name="connsiteX7" fmla="*/ 881390 w 1063922"/>
                  <a:gd name="connsiteY7" fmla="*/ 650603 h 983779"/>
                  <a:gd name="connsiteX8" fmla="*/ 891723 w 1063922"/>
                  <a:gd name="connsiteY8" fmla="*/ 882202 h 983779"/>
                  <a:gd name="connsiteX0" fmla="*/ 891723 w 1063922"/>
                  <a:gd name="connsiteY0" fmla="*/ 882202 h 985388"/>
                  <a:gd name="connsiteX1" fmla="*/ 679537 w 1063922"/>
                  <a:gd name="connsiteY1" fmla="*/ 982479 h 985388"/>
                  <a:gd name="connsiteX2" fmla="*/ 130551 w 1063922"/>
                  <a:gd name="connsiteY2" fmla="*/ 883672 h 985388"/>
                  <a:gd name="connsiteX3" fmla="*/ 0 w 1063922"/>
                  <a:gd name="connsiteY3" fmla="*/ 406830 h 985388"/>
                  <a:gd name="connsiteX4" fmla="*/ 297879 w 1063922"/>
                  <a:gd name="connsiteY4" fmla="*/ 90541 h 985388"/>
                  <a:gd name="connsiteX5" fmla="*/ 709147 w 1063922"/>
                  <a:gd name="connsiteY5" fmla="*/ 24624 h 985388"/>
                  <a:gd name="connsiteX6" fmla="*/ 1061574 w 1063922"/>
                  <a:gd name="connsiteY6" fmla="*/ 266203 h 985388"/>
                  <a:gd name="connsiteX7" fmla="*/ 881390 w 1063922"/>
                  <a:gd name="connsiteY7" fmla="*/ 650603 h 985388"/>
                  <a:gd name="connsiteX8" fmla="*/ 891723 w 1063922"/>
                  <a:gd name="connsiteY8" fmla="*/ 882202 h 985388"/>
                  <a:gd name="connsiteX0" fmla="*/ 924712 w 1096911"/>
                  <a:gd name="connsiteY0" fmla="*/ 882202 h 985388"/>
                  <a:gd name="connsiteX1" fmla="*/ 712526 w 1096911"/>
                  <a:gd name="connsiteY1" fmla="*/ 982479 h 985388"/>
                  <a:gd name="connsiteX2" fmla="*/ 163540 w 1096911"/>
                  <a:gd name="connsiteY2" fmla="*/ 883672 h 985388"/>
                  <a:gd name="connsiteX3" fmla="*/ 0 w 1096911"/>
                  <a:gd name="connsiteY3" fmla="*/ 406830 h 985388"/>
                  <a:gd name="connsiteX4" fmla="*/ 330868 w 1096911"/>
                  <a:gd name="connsiteY4" fmla="*/ 90541 h 985388"/>
                  <a:gd name="connsiteX5" fmla="*/ 742136 w 1096911"/>
                  <a:gd name="connsiteY5" fmla="*/ 24624 h 985388"/>
                  <a:gd name="connsiteX6" fmla="*/ 1094563 w 1096911"/>
                  <a:gd name="connsiteY6" fmla="*/ 266203 h 985388"/>
                  <a:gd name="connsiteX7" fmla="*/ 914379 w 1096911"/>
                  <a:gd name="connsiteY7" fmla="*/ 650603 h 985388"/>
                  <a:gd name="connsiteX8" fmla="*/ 924712 w 1096911"/>
                  <a:gd name="connsiteY8" fmla="*/ 882202 h 985388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911"/>
                  <a:gd name="connsiteY0" fmla="*/ 893543 h 996729"/>
                  <a:gd name="connsiteX1" fmla="*/ 712526 w 1096911"/>
                  <a:gd name="connsiteY1" fmla="*/ 993820 h 996729"/>
                  <a:gd name="connsiteX2" fmla="*/ 163540 w 1096911"/>
                  <a:gd name="connsiteY2" fmla="*/ 895013 h 996729"/>
                  <a:gd name="connsiteX3" fmla="*/ 0 w 1096911"/>
                  <a:gd name="connsiteY3" fmla="*/ 418171 h 996729"/>
                  <a:gd name="connsiteX4" fmla="*/ 297879 w 1096911"/>
                  <a:gd name="connsiteY4" fmla="*/ 79420 h 996729"/>
                  <a:gd name="connsiteX5" fmla="*/ 742136 w 1096911"/>
                  <a:gd name="connsiteY5" fmla="*/ 35965 h 996729"/>
                  <a:gd name="connsiteX6" fmla="*/ 1094563 w 1096911"/>
                  <a:gd name="connsiteY6" fmla="*/ 277544 h 996729"/>
                  <a:gd name="connsiteX7" fmla="*/ 914379 w 1096911"/>
                  <a:gd name="connsiteY7" fmla="*/ 661944 h 996729"/>
                  <a:gd name="connsiteX8" fmla="*/ 924712 w 1096911"/>
                  <a:gd name="connsiteY8" fmla="*/ 893543 h 996729"/>
                  <a:gd name="connsiteX0" fmla="*/ 924712 w 1096143"/>
                  <a:gd name="connsiteY0" fmla="*/ 893543 h 996729"/>
                  <a:gd name="connsiteX1" fmla="*/ 712526 w 1096143"/>
                  <a:gd name="connsiteY1" fmla="*/ 993820 h 996729"/>
                  <a:gd name="connsiteX2" fmla="*/ 163540 w 1096143"/>
                  <a:gd name="connsiteY2" fmla="*/ 895013 h 996729"/>
                  <a:gd name="connsiteX3" fmla="*/ 0 w 1096143"/>
                  <a:gd name="connsiteY3" fmla="*/ 418171 h 996729"/>
                  <a:gd name="connsiteX4" fmla="*/ 297879 w 1096143"/>
                  <a:gd name="connsiteY4" fmla="*/ 79420 h 996729"/>
                  <a:gd name="connsiteX5" fmla="*/ 742136 w 1096143"/>
                  <a:gd name="connsiteY5" fmla="*/ 35965 h 996729"/>
                  <a:gd name="connsiteX6" fmla="*/ 1094563 w 1096143"/>
                  <a:gd name="connsiteY6" fmla="*/ 277544 h 996729"/>
                  <a:gd name="connsiteX7" fmla="*/ 774176 w 1096143"/>
                  <a:gd name="connsiteY7" fmla="*/ 639483 h 996729"/>
                  <a:gd name="connsiteX8" fmla="*/ 924712 w 1096143"/>
                  <a:gd name="connsiteY8" fmla="*/ 893543 h 996729"/>
                  <a:gd name="connsiteX0" fmla="*/ 924712 w 1096143"/>
                  <a:gd name="connsiteY0" fmla="*/ 896981 h 1000167"/>
                  <a:gd name="connsiteX1" fmla="*/ 712526 w 1096143"/>
                  <a:gd name="connsiteY1" fmla="*/ 997258 h 1000167"/>
                  <a:gd name="connsiteX2" fmla="*/ 163540 w 1096143"/>
                  <a:gd name="connsiteY2" fmla="*/ 898451 h 1000167"/>
                  <a:gd name="connsiteX3" fmla="*/ 0 w 1096143"/>
                  <a:gd name="connsiteY3" fmla="*/ 421609 h 1000167"/>
                  <a:gd name="connsiteX4" fmla="*/ 297879 w 1096143"/>
                  <a:gd name="connsiteY4" fmla="*/ 82858 h 1000167"/>
                  <a:gd name="connsiteX5" fmla="*/ 758631 w 1096143"/>
                  <a:gd name="connsiteY5" fmla="*/ 31916 h 1000167"/>
                  <a:gd name="connsiteX6" fmla="*/ 1094563 w 1096143"/>
                  <a:gd name="connsiteY6" fmla="*/ 280982 h 1000167"/>
                  <a:gd name="connsiteX7" fmla="*/ 774176 w 1096143"/>
                  <a:gd name="connsiteY7" fmla="*/ 642921 h 1000167"/>
                  <a:gd name="connsiteX8" fmla="*/ 924712 w 1096143"/>
                  <a:gd name="connsiteY8" fmla="*/ 896981 h 1000167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1340 h 1014526"/>
                  <a:gd name="connsiteX1" fmla="*/ 712526 w 1096143"/>
                  <a:gd name="connsiteY1" fmla="*/ 1011617 h 1014526"/>
                  <a:gd name="connsiteX2" fmla="*/ 163540 w 1096143"/>
                  <a:gd name="connsiteY2" fmla="*/ 912810 h 1014526"/>
                  <a:gd name="connsiteX3" fmla="*/ 0 w 1096143"/>
                  <a:gd name="connsiteY3" fmla="*/ 435968 h 1014526"/>
                  <a:gd name="connsiteX4" fmla="*/ 297879 w 1096143"/>
                  <a:gd name="connsiteY4" fmla="*/ 97217 h 1014526"/>
                  <a:gd name="connsiteX5" fmla="*/ 758631 w 1096143"/>
                  <a:gd name="connsiteY5" fmla="*/ 46275 h 1014526"/>
                  <a:gd name="connsiteX6" fmla="*/ 1094563 w 1096143"/>
                  <a:gd name="connsiteY6" fmla="*/ 295341 h 1014526"/>
                  <a:gd name="connsiteX7" fmla="*/ 774176 w 1096143"/>
                  <a:gd name="connsiteY7" fmla="*/ 657280 h 1014526"/>
                  <a:gd name="connsiteX8" fmla="*/ 924712 w 1096143"/>
                  <a:gd name="connsiteY8" fmla="*/ 911340 h 1014526"/>
                  <a:gd name="connsiteX0" fmla="*/ 924712 w 1096143"/>
                  <a:gd name="connsiteY0" fmla="*/ 914358 h 1017544"/>
                  <a:gd name="connsiteX1" fmla="*/ 712526 w 1096143"/>
                  <a:gd name="connsiteY1" fmla="*/ 1014635 h 1017544"/>
                  <a:gd name="connsiteX2" fmla="*/ 163540 w 1096143"/>
                  <a:gd name="connsiteY2" fmla="*/ 915828 h 1017544"/>
                  <a:gd name="connsiteX3" fmla="*/ 0 w 1096143"/>
                  <a:gd name="connsiteY3" fmla="*/ 438986 h 1017544"/>
                  <a:gd name="connsiteX4" fmla="*/ 297879 w 1096143"/>
                  <a:gd name="connsiteY4" fmla="*/ 100235 h 1017544"/>
                  <a:gd name="connsiteX5" fmla="*/ 758631 w 1096143"/>
                  <a:gd name="connsiteY5" fmla="*/ 49293 h 1017544"/>
                  <a:gd name="connsiteX6" fmla="*/ 1094563 w 1096143"/>
                  <a:gd name="connsiteY6" fmla="*/ 298359 h 1017544"/>
                  <a:gd name="connsiteX7" fmla="*/ 774176 w 1096143"/>
                  <a:gd name="connsiteY7" fmla="*/ 660298 h 1017544"/>
                  <a:gd name="connsiteX8" fmla="*/ 924712 w 1096143"/>
                  <a:gd name="connsiteY8" fmla="*/ 914358 h 1017544"/>
                  <a:gd name="connsiteX0" fmla="*/ 924712 w 1096143"/>
                  <a:gd name="connsiteY0" fmla="*/ 905625 h 1008811"/>
                  <a:gd name="connsiteX1" fmla="*/ 712526 w 1096143"/>
                  <a:gd name="connsiteY1" fmla="*/ 1005902 h 1008811"/>
                  <a:gd name="connsiteX2" fmla="*/ 163540 w 1096143"/>
                  <a:gd name="connsiteY2" fmla="*/ 907095 h 1008811"/>
                  <a:gd name="connsiteX3" fmla="*/ 0 w 1096143"/>
                  <a:gd name="connsiteY3" fmla="*/ 430253 h 1008811"/>
                  <a:gd name="connsiteX4" fmla="*/ 264890 w 1096143"/>
                  <a:gd name="connsiteY4" fmla="*/ 113964 h 1008811"/>
                  <a:gd name="connsiteX5" fmla="*/ 758631 w 1096143"/>
                  <a:gd name="connsiteY5" fmla="*/ 40560 h 1008811"/>
                  <a:gd name="connsiteX6" fmla="*/ 1094563 w 1096143"/>
                  <a:gd name="connsiteY6" fmla="*/ 289626 h 1008811"/>
                  <a:gd name="connsiteX7" fmla="*/ 774176 w 1096143"/>
                  <a:gd name="connsiteY7" fmla="*/ 651565 h 1008811"/>
                  <a:gd name="connsiteX8" fmla="*/ 924712 w 1096143"/>
                  <a:gd name="connsiteY8" fmla="*/ 905625 h 1008811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6261 h 989447"/>
                  <a:gd name="connsiteX1" fmla="*/ 712526 w 1096143"/>
                  <a:gd name="connsiteY1" fmla="*/ 986538 h 989447"/>
                  <a:gd name="connsiteX2" fmla="*/ 163540 w 1096143"/>
                  <a:gd name="connsiteY2" fmla="*/ 887731 h 989447"/>
                  <a:gd name="connsiteX3" fmla="*/ 0 w 1096143"/>
                  <a:gd name="connsiteY3" fmla="*/ 410889 h 989447"/>
                  <a:gd name="connsiteX4" fmla="*/ 264890 w 1096143"/>
                  <a:gd name="connsiteY4" fmla="*/ 94600 h 989447"/>
                  <a:gd name="connsiteX5" fmla="*/ 758631 w 1096143"/>
                  <a:gd name="connsiteY5" fmla="*/ 21196 h 989447"/>
                  <a:gd name="connsiteX6" fmla="*/ 1094563 w 1096143"/>
                  <a:gd name="connsiteY6" fmla="*/ 270262 h 989447"/>
                  <a:gd name="connsiteX7" fmla="*/ 774176 w 1096143"/>
                  <a:gd name="connsiteY7" fmla="*/ 632201 h 989447"/>
                  <a:gd name="connsiteX8" fmla="*/ 924712 w 1096143"/>
                  <a:gd name="connsiteY8" fmla="*/ 886261 h 989447"/>
                  <a:gd name="connsiteX0" fmla="*/ 924712 w 1096143"/>
                  <a:gd name="connsiteY0" fmla="*/ 888487 h 991673"/>
                  <a:gd name="connsiteX1" fmla="*/ 712526 w 1096143"/>
                  <a:gd name="connsiteY1" fmla="*/ 988764 h 991673"/>
                  <a:gd name="connsiteX2" fmla="*/ 163540 w 1096143"/>
                  <a:gd name="connsiteY2" fmla="*/ 889957 h 991673"/>
                  <a:gd name="connsiteX3" fmla="*/ 0 w 1096143"/>
                  <a:gd name="connsiteY3" fmla="*/ 413115 h 991673"/>
                  <a:gd name="connsiteX4" fmla="*/ 240148 w 1096143"/>
                  <a:gd name="connsiteY4" fmla="*/ 81851 h 991673"/>
                  <a:gd name="connsiteX5" fmla="*/ 758631 w 1096143"/>
                  <a:gd name="connsiteY5" fmla="*/ 23422 h 991673"/>
                  <a:gd name="connsiteX6" fmla="*/ 1094563 w 1096143"/>
                  <a:gd name="connsiteY6" fmla="*/ 272488 h 991673"/>
                  <a:gd name="connsiteX7" fmla="*/ 774176 w 1096143"/>
                  <a:gd name="connsiteY7" fmla="*/ 634427 h 991673"/>
                  <a:gd name="connsiteX8" fmla="*/ 924712 w 1096143"/>
                  <a:gd name="connsiteY8" fmla="*/ 888487 h 991673"/>
                  <a:gd name="connsiteX0" fmla="*/ 930234 w 1101665"/>
                  <a:gd name="connsiteY0" fmla="*/ 888487 h 991673"/>
                  <a:gd name="connsiteX1" fmla="*/ 718048 w 1101665"/>
                  <a:gd name="connsiteY1" fmla="*/ 988764 h 991673"/>
                  <a:gd name="connsiteX2" fmla="*/ 169062 w 1101665"/>
                  <a:gd name="connsiteY2" fmla="*/ 889957 h 991673"/>
                  <a:gd name="connsiteX3" fmla="*/ 5522 w 1101665"/>
                  <a:gd name="connsiteY3" fmla="*/ 413115 h 991673"/>
                  <a:gd name="connsiteX4" fmla="*/ 245670 w 1101665"/>
                  <a:gd name="connsiteY4" fmla="*/ 81851 h 991673"/>
                  <a:gd name="connsiteX5" fmla="*/ 764153 w 1101665"/>
                  <a:gd name="connsiteY5" fmla="*/ 23422 h 991673"/>
                  <a:gd name="connsiteX6" fmla="*/ 1100085 w 1101665"/>
                  <a:gd name="connsiteY6" fmla="*/ 272488 h 991673"/>
                  <a:gd name="connsiteX7" fmla="*/ 779698 w 1101665"/>
                  <a:gd name="connsiteY7" fmla="*/ 634427 h 991673"/>
                  <a:gd name="connsiteX8" fmla="*/ 930234 w 1101665"/>
                  <a:gd name="connsiteY8" fmla="*/ 888487 h 991673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45670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88487 h 991022"/>
                  <a:gd name="connsiteX1" fmla="*/ 718048 w 1101665"/>
                  <a:gd name="connsiteY1" fmla="*/ 988764 h 991022"/>
                  <a:gd name="connsiteX2" fmla="*/ 169062 w 1101665"/>
                  <a:gd name="connsiteY2" fmla="*/ 889957 h 991022"/>
                  <a:gd name="connsiteX3" fmla="*/ 5522 w 1101665"/>
                  <a:gd name="connsiteY3" fmla="*/ 473013 h 991022"/>
                  <a:gd name="connsiteX4" fmla="*/ 278659 w 1101665"/>
                  <a:gd name="connsiteY4" fmla="*/ 81851 h 991022"/>
                  <a:gd name="connsiteX5" fmla="*/ 764153 w 1101665"/>
                  <a:gd name="connsiteY5" fmla="*/ 23422 h 991022"/>
                  <a:gd name="connsiteX6" fmla="*/ 1100085 w 1101665"/>
                  <a:gd name="connsiteY6" fmla="*/ 272488 h 991022"/>
                  <a:gd name="connsiteX7" fmla="*/ 779698 w 1101665"/>
                  <a:gd name="connsiteY7" fmla="*/ 634427 h 991022"/>
                  <a:gd name="connsiteX8" fmla="*/ 930234 w 1101665"/>
                  <a:gd name="connsiteY8" fmla="*/ 888487 h 991022"/>
                  <a:gd name="connsiteX0" fmla="*/ 930234 w 1101665"/>
                  <a:gd name="connsiteY0" fmla="*/ 892182 h 994717"/>
                  <a:gd name="connsiteX1" fmla="*/ 718048 w 1101665"/>
                  <a:gd name="connsiteY1" fmla="*/ 992459 h 994717"/>
                  <a:gd name="connsiteX2" fmla="*/ 169062 w 1101665"/>
                  <a:gd name="connsiteY2" fmla="*/ 893652 h 994717"/>
                  <a:gd name="connsiteX3" fmla="*/ 5522 w 1101665"/>
                  <a:gd name="connsiteY3" fmla="*/ 476708 h 994717"/>
                  <a:gd name="connsiteX4" fmla="*/ 278659 w 1101665"/>
                  <a:gd name="connsiteY4" fmla="*/ 85546 h 994717"/>
                  <a:gd name="connsiteX5" fmla="*/ 764153 w 1101665"/>
                  <a:gd name="connsiteY5" fmla="*/ 27117 h 994717"/>
                  <a:gd name="connsiteX6" fmla="*/ 1100085 w 1101665"/>
                  <a:gd name="connsiteY6" fmla="*/ 276183 h 994717"/>
                  <a:gd name="connsiteX7" fmla="*/ 779698 w 1101665"/>
                  <a:gd name="connsiteY7" fmla="*/ 638122 h 994717"/>
                  <a:gd name="connsiteX8" fmla="*/ 930234 w 1101665"/>
                  <a:gd name="connsiteY8" fmla="*/ 892182 h 99471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97972 h 1000507"/>
                  <a:gd name="connsiteX1" fmla="*/ 718048 w 1101665"/>
                  <a:gd name="connsiteY1" fmla="*/ 998249 h 1000507"/>
                  <a:gd name="connsiteX2" fmla="*/ 169062 w 1101665"/>
                  <a:gd name="connsiteY2" fmla="*/ 899442 h 1000507"/>
                  <a:gd name="connsiteX3" fmla="*/ 5522 w 1101665"/>
                  <a:gd name="connsiteY3" fmla="*/ 482498 h 1000507"/>
                  <a:gd name="connsiteX4" fmla="*/ 278659 w 1101665"/>
                  <a:gd name="connsiteY4" fmla="*/ 91336 h 1000507"/>
                  <a:gd name="connsiteX5" fmla="*/ 764153 w 1101665"/>
                  <a:gd name="connsiteY5" fmla="*/ 32907 h 1000507"/>
                  <a:gd name="connsiteX6" fmla="*/ 1100085 w 1101665"/>
                  <a:gd name="connsiteY6" fmla="*/ 281973 h 1000507"/>
                  <a:gd name="connsiteX7" fmla="*/ 779698 w 1101665"/>
                  <a:gd name="connsiteY7" fmla="*/ 643912 h 1000507"/>
                  <a:gd name="connsiteX8" fmla="*/ 930234 w 1101665"/>
                  <a:gd name="connsiteY8" fmla="*/ 897972 h 1000507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101665"/>
                  <a:gd name="connsiteY0" fmla="*/ 880821 h 983356"/>
                  <a:gd name="connsiteX1" fmla="*/ 718048 w 1101665"/>
                  <a:gd name="connsiteY1" fmla="*/ 981098 h 983356"/>
                  <a:gd name="connsiteX2" fmla="*/ 169062 w 1101665"/>
                  <a:gd name="connsiteY2" fmla="*/ 882291 h 983356"/>
                  <a:gd name="connsiteX3" fmla="*/ 5522 w 1101665"/>
                  <a:gd name="connsiteY3" fmla="*/ 465347 h 983356"/>
                  <a:gd name="connsiteX4" fmla="*/ 278659 w 1101665"/>
                  <a:gd name="connsiteY4" fmla="*/ 74185 h 983356"/>
                  <a:gd name="connsiteX5" fmla="*/ 764153 w 1101665"/>
                  <a:gd name="connsiteY5" fmla="*/ 15756 h 983356"/>
                  <a:gd name="connsiteX6" fmla="*/ 1100085 w 1101665"/>
                  <a:gd name="connsiteY6" fmla="*/ 264822 h 983356"/>
                  <a:gd name="connsiteX7" fmla="*/ 779698 w 1101665"/>
                  <a:gd name="connsiteY7" fmla="*/ 626761 h 983356"/>
                  <a:gd name="connsiteX8" fmla="*/ 930234 w 1101665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76817"/>
                  <a:gd name="connsiteY0" fmla="*/ 880821 h 983356"/>
                  <a:gd name="connsiteX1" fmla="*/ 718048 w 1076817"/>
                  <a:gd name="connsiteY1" fmla="*/ 981098 h 983356"/>
                  <a:gd name="connsiteX2" fmla="*/ 169062 w 1076817"/>
                  <a:gd name="connsiteY2" fmla="*/ 882291 h 983356"/>
                  <a:gd name="connsiteX3" fmla="*/ 5522 w 1076817"/>
                  <a:gd name="connsiteY3" fmla="*/ 465347 h 983356"/>
                  <a:gd name="connsiteX4" fmla="*/ 278659 w 1076817"/>
                  <a:gd name="connsiteY4" fmla="*/ 74185 h 983356"/>
                  <a:gd name="connsiteX5" fmla="*/ 764153 w 1076817"/>
                  <a:gd name="connsiteY5" fmla="*/ 15756 h 983356"/>
                  <a:gd name="connsiteX6" fmla="*/ 1075140 w 1076817"/>
                  <a:gd name="connsiteY6" fmla="*/ 231665 h 983356"/>
                  <a:gd name="connsiteX7" fmla="*/ 779698 w 1076817"/>
                  <a:gd name="connsiteY7" fmla="*/ 626761 h 983356"/>
                  <a:gd name="connsiteX8" fmla="*/ 930234 w 1076817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26139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571"/>
                  <a:gd name="connsiteY0" fmla="*/ 880821 h 983356"/>
                  <a:gd name="connsiteX1" fmla="*/ 718048 w 1039571"/>
                  <a:gd name="connsiteY1" fmla="*/ 981098 h 983356"/>
                  <a:gd name="connsiteX2" fmla="*/ 169062 w 1039571"/>
                  <a:gd name="connsiteY2" fmla="*/ 882291 h 983356"/>
                  <a:gd name="connsiteX3" fmla="*/ 5522 w 1039571"/>
                  <a:gd name="connsiteY3" fmla="*/ 465347 h 983356"/>
                  <a:gd name="connsiteX4" fmla="*/ 278659 w 1039571"/>
                  <a:gd name="connsiteY4" fmla="*/ 74185 h 983356"/>
                  <a:gd name="connsiteX5" fmla="*/ 764153 w 1039571"/>
                  <a:gd name="connsiteY5" fmla="*/ 15756 h 983356"/>
                  <a:gd name="connsiteX6" fmla="*/ 1037722 w 1039571"/>
                  <a:gd name="connsiteY6" fmla="*/ 275875 h 983356"/>
                  <a:gd name="connsiteX7" fmla="*/ 779698 w 1039571"/>
                  <a:gd name="connsiteY7" fmla="*/ 626761 h 983356"/>
                  <a:gd name="connsiteX8" fmla="*/ 930234 w 1039571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04656 h 983356"/>
                  <a:gd name="connsiteX8" fmla="*/ 930234 w 1039603"/>
                  <a:gd name="connsiteY8" fmla="*/ 880821 h 983356"/>
                  <a:gd name="connsiteX0" fmla="*/ 930234 w 1039603"/>
                  <a:gd name="connsiteY0" fmla="*/ 880821 h 983356"/>
                  <a:gd name="connsiteX1" fmla="*/ 718048 w 1039603"/>
                  <a:gd name="connsiteY1" fmla="*/ 981098 h 983356"/>
                  <a:gd name="connsiteX2" fmla="*/ 169062 w 1039603"/>
                  <a:gd name="connsiteY2" fmla="*/ 882291 h 983356"/>
                  <a:gd name="connsiteX3" fmla="*/ 5522 w 1039603"/>
                  <a:gd name="connsiteY3" fmla="*/ 465347 h 983356"/>
                  <a:gd name="connsiteX4" fmla="*/ 278659 w 1039603"/>
                  <a:gd name="connsiteY4" fmla="*/ 74185 h 983356"/>
                  <a:gd name="connsiteX5" fmla="*/ 764153 w 1039603"/>
                  <a:gd name="connsiteY5" fmla="*/ 15756 h 983356"/>
                  <a:gd name="connsiteX6" fmla="*/ 1037722 w 1039603"/>
                  <a:gd name="connsiteY6" fmla="*/ 275875 h 983356"/>
                  <a:gd name="connsiteX7" fmla="*/ 785934 w 1039603"/>
                  <a:gd name="connsiteY7" fmla="*/ 621235 h 983356"/>
                  <a:gd name="connsiteX8" fmla="*/ 930234 w 1039603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80821 h 983356"/>
                  <a:gd name="connsiteX1" fmla="*/ 718048 w 1039376"/>
                  <a:gd name="connsiteY1" fmla="*/ 981098 h 983356"/>
                  <a:gd name="connsiteX2" fmla="*/ 169062 w 1039376"/>
                  <a:gd name="connsiteY2" fmla="*/ 882291 h 983356"/>
                  <a:gd name="connsiteX3" fmla="*/ 5522 w 1039376"/>
                  <a:gd name="connsiteY3" fmla="*/ 465347 h 983356"/>
                  <a:gd name="connsiteX4" fmla="*/ 278659 w 1039376"/>
                  <a:gd name="connsiteY4" fmla="*/ 74185 h 983356"/>
                  <a:gd name="connsiteX5" fmla="*/ 764153 w 1039376"/>
                  <a:gd name="connsiteY5" fmla="*/ 15756 h 983356"/>
                  <a:gd name="connsiteX6" fmla="*/ 1037722 w 1039376"/>
                  <a:gd name="connsiteY6" fmla="*/ 275875 h 983356"/>
                  <a:gd name="connsiteX7" fmla="*/ 785934 w 1039376"/>
                  <a:gd name="connsiteY7" fmla="*/ 621235 h 983356"/>
                  <a:gd name="connsiteX8" fmla="*/ 930234 w 1039376"/>
                  <a:gd name="connsiteY8" fmla="*/ 880821 h 983356"/>
                  <a:gd name="connsiteX0" fmla="*/ 930234 w 1039376"/>
                  <a:gd name="connsiteY0" fmla="*/ 877205 h 979740"/>
                  <a:gd name="connsiteX1" fmla="*/ 718048 w 1039376"/>
                  <a:gd name="connsiteY1" fmla="*/ 977482 h 979740"/>
                  <a:gd name="connsiteX2" fmla="*/ 169062 w 1039376"/>
                  <a:gd name="connsiteY2" fmla="*/ 878675 h 979740"/>
                  <a:gd name="connsiteX3" fmla="*/ 5522 w 1039376"/>
                  <a:gd name="connsiteY3" fmla="*/ 461731 h 979740"/>
                  <a:gd name="connsiteX4" fmla="*/ 278659 w 1039376"/>
                  <a:gd name="connsiteY4" fmla="*/ 70569 h 979740"/>
                  <a:gd name="connsiteX5" fmla="*/ 764153 w 1039376"/>
                  <a:gd name="connsiteY5" fmla="*/ 12140 h 979740"/>
                  <a:gd name="connsiteX6" fmla="*/ 1037722 w 1039376"/>
                  <a:gd name="connsiteY6" fmla="*/ 272259 h 979740"/>
                  <a:gd name="connsiteX7" fmla="*/ 785934 w 1039376"/>
                  <a:gd name="connsiteY7" fmla="*/ 617619 h 979740"/>
                  <a:gd name="connsiteX8" fmla="*/ 930234 w 1039376"/>
                  <a:gd name="connsiteY8" fmla="*/ 877205 h 979740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80820 h 983355"/>
                  <a:gd name="connsiteX1" fmla="*/ 718048 w 1039376"/>
                  <a:gd name="connsiteY1" fmla="*/ 981097 h 983355"/>
                  <a:gd name="connsiteX2" fmla="*/ 169062 w 1039376"/>
                  <a:gd name="connsiteY2" fmla="*/ 882290 h 983355"/>
                  <a:gd name="connsiteX3" fmla="*/ 5522 w 1039376"/>
                  <a:gd name="connsiteY3" fmla="*/ 465346 h 983355"/>
                  <a:gd name="connsiteX4" fmla="*/ 278659 w 1039376"/>
                  <a:gd name="connsiteY4" fmla="*/ 74184 h 983355"/>
                  <a:gd name="connsiteX5" fmla="*/ 764153 w 1039376"/>
                  <a:gd name="connsiteY5" fmla="*/ 15755 h 983355"/>
                  <a:gd name="connsiteX6" fmla="*/ 1037722 w 1039376"/>
                  <a:gd name="connsiteY6" fmla="*/ 275874 h 983355"/>
                  <a:gd name="connsiteX7" fmla="*/ 785934 w 1039376"/>
                  <a:gd name="connsiteY7" fmla="*/ 621234 h 983355"/>
                  <a:gd name="connsiteX8" fmla="*/ 930234 w 1039376"/>
                  <a:gd name="connsiteY8" fmla="*/ 880820 h 983355"/>
                  <a:gd name="connsiteX0" fmla="*/ 930234 w 1039376"/>
                  <a:gd name="connsiteY0" fmla="*/ 879296 h 981831"/>
                  <a:gd name="connsiteX1" fmla="*/ 718048 w 1039376"/>
                  <a:gd name="connsiteY1" fmla="*/ 979573 h 981831"/>
                  <a:gd name="connsiteX2" fmla="*/ 169062 w 1039376"/>
                  <a:gd name="connsiteY2" fmla="*/ 880766 h 981831"/>
                  <a:gd name="connsiteX3" fmla="*/ 5522 w 1039376"/>
                  <a:gd name="connsiteY3" fmla="*/ 463822 h 981831"/>
                  <a:gd name="connsiteX4" fmla="*/ 316076 w 1039376"/>
                  <a:gd name="connsiteY4" fmla="*/ 78187 h 981831"/>
                  <a:gd name="connsiteX5" fmla="*/ 764153 w 1039376"/>
                  <a:gd name="connsiteY5" fmla="*/ 14231 h 981831"/>
                  <a:gd name="connsiteX6" fmla="*/ 1037722 w 1039376"/>
                  <a:gd name="connsiteY6" fmla="*/ 274350 h 981831"/>
                  <a:gd name="connsiteX7" fmla="*/ 785934 w 1039376"/>
                  <a:gd name="connsiteY7" fmla="*/ 619710 h 981831"/>
                  <a:gd name="connsiteX8" fmla="*/ 930234 w 1039376"/>
                  <a:gd name="connsiteY8" fmla="*/ 879296 h 981831"/>
                  <a:gd name="connsiteX0" fmla="*/ 930234 w 1039376"/>
                  <a:gd name="connsiteY0" fmla="*/ 871496 h 974031"/>
                  <a:gd name="connsiteX1" fmla="*/ 718048 w 1039376"/>
                  <a:gd name="connsiteY1" fmla="*/ 971773 h 974031"/>
                  <a:gd name="connsiteX2" fmla="*/ 169062 w 1039376"/>
                  <a:gd name="connsiteY2" fmla="*/ 872966 h 974031"/>
                  <a:gd name="connsiteX3" fmla="*/ 5522 w 1039376"/>
                  <a:gd name="connsiteY3" fmla="*/ 456022 h 974031"/>
                  <a:gd name="connsiteX4" fmla="*/ 316076 w 1039376"/>
                  <a:gd name="connsiteY4" fmla="*/ 70387 h 974031"/>
                  <a:gd name="connsiteX5" fmla="*/ 695554 w 1039376"/>
                  <a:gd name="connsiteY5" fmla="*/ 17483 h 974031"/>
                  <a:gd name="connsiteX6" fmla="*/ 1037722 w 1039376"/>
                  <a:gd name="connsiteY6" fmla="*/ 266550 h 974031"/>
                  <a:gd name="connsiteX7" fmla="*/ 785934 w 1039376"/>
                  <a:gd name="connsiteY7" fmla="*/ 611910 h 974031"/>
                  <a:gd name="connsiteX8" fmla="*/ 930234 w 1039376"/>
                  <a:gd name="connsiteY8" fmla="*/ 871496 h 974031"/>
                  <a:gd name="connsiteX0" fmla="*/ 930234 w 940132"/>
                  <a:gd name="connsiteY0" fmla="*/ 871496 h 974031"/>
                  <a:gd name="connsiteX1" fmla="*/ 718048 w 940132"/>
                  <a:gd name="connsiteY1" fmla="*/ 971773 h 974031"/>
                  <a:gd name="connsiteX2" fmla="*/ 169062 w 940132"/>
                  <a:gd name="connsiteY2" fmla="*/ 872966 h 974031"/>
                  <a:gd name="connsiteX3" fmla="*/ 5522 w 940132"/>
                  <a:gd name="connsiteY3" fmla="*/ 456022 h 974031"/>
                  <a:gd name="connsiteX4" fmla="*/ 316076 w 940132"/>
                  <a:gd name="connsiteY4" fmla="*/ 70387 h 974031"/>
                  <a:gd name="connsiteX5" fmla="*/ 695554 w 940132"/>
                  <a:gd name="connsiteY5" fmla="*/ 17483 h 974031"/>
                  <a:gd name="connsiteX6" fmla="*/ 937943 w 940132"/>
                  <a:gd name="connsiteY6" fmla="*/ 261024 h 974031"/>
                  <a:gd name="connsiteX7" fmla="*/ 785934 w 940132"/>
                  <a:gd name="connsiteY7" fmla="*/ 611910 h 974031"/>
                  <a:gd name="connsiteX8" fmla="*/ 930234 w 940132"/>
                  <a:gd name="connsiteY8" fmla="*/ 871496 h 974031"/>
                  <a:gd name="connsiteX0" fmla="*/ 930234 w 964913"/>
                  <a:gd name="connsiteY0" fmla="*/ 871496 h 974031"/>
                  <a:gd name="connsiteX1" fmla="*/ 718048 w 964913"/>
                  <a:gd name="connsiteY1" fmla="*/ 971773 h 974031"/>
                  <a:gd name="connsiteX2" fmla="*/ 169062 w 964913"/>
                  <a:gd name="connsiteY2" fmla="*/ 872966 h 974031"/>
                  <a:gd name="connsiteX3" fmla="*/ 5522 w 964913"/>
                  <a:gd name="connsiteY3" fmla="*/ 456022 h 974031"/>
                  <a:gd name="connsiteX4" fmla="*/ 316076 w 964913"/>
                  <a:gd name="connsiteY4" fmla="*/ 70387 h 974031"/>
                  <a:gd name="connsiteX5" fmla="*/ 695554 w 964913"/>
                  <a:gd name="connsiteY5" fmla="*/ 17483 h 974031"/>
                  <a:gd name="connsiteX6" fmla="*/ 962888 w 964913"/>
                  <a:gd name="connsiteY6" fmla="*/ 255498 h 974031"/>
                  <a:gd name="connsiteX7" fmla="*/ 785934 w 964913"/>
                  <a:gd name="connsiteY7" fmla="*/ 611910 h 974031"/>
                  <a:gd name="connsiteX8" fmla="*/ 930234 w 964913"/>
                  <a:gd name="connsiteY8" fmla="*/ 871496 h 974031"/>
                  <a:gd name="connsiteX0" fmla="*/ 930234 w 962888"/>
                  <a:gd name="connsiteY0" fmla="*/ 871496 h 974031"/>
                  <a:gd name="connsiteX1" fmla="*/ 718048 w 962888"/>
                  <a:gd name="connsiteY1" fmla="*/ 971773 h 974031"/>
                  <a:gd name="connsiteX2" fmla="*/ 169062 w 962888"/>
                  <a:gd name="connsiteY2" fmla="*/ 872966 h 974031"/>
                  <a:gd name="connsiteX3" fmla="*/ 5522 w 962888"/>
                  <a:gd name="connsiteY3" fmla="*/ 456022 h 974031"/>
                  <a:gd name="connsiteX4" fmla="*/ 316076 w 962888"/>
                  <a:gd name="connsiteY4" fmla="*/ 70387 h 974031"/>
                  <a:gd name="connsiteX5" fmla="*/ 695554 w 962888"/>
                  <a:gd name="connsiteY5" fmla="*/ 17483 h 974031"/>
                  <a:gd name="connsiteX6" fmla="*/ 962888 w 962888"/>
                  <a:gd name="connsiteY6" fmla="*/ 255498 h 974031"/>
                  <a:gd name="connsiteX7" fmla="*/ 785934 w 962888"/>
                  <a:gd name="connsiteY7" fmla="*/ 611910 h 974031"/>
                  <a:gd name="connsiteX8" fmla="*/ 930234 w 962888"/>
                  <a:gd name="connsiteY8" fmla="*/ 871496 h 974031"/>
                  <a:gd name="connsiteX0" fmla="*/ 930234 w 962888"/>
                  <a:gd name="connsiteY0" fmla="*/ 861400 h 963935"/>
                  <a:gd name="connsiteX1" fmla="*/ 718048 w 962888"/>
                  <a:gd name="connsiteY1" fmla="*/ 961677 h 963935"/>
                  <a:gd name="connsiteX2" fmla="*/ 169062 w 962888"/>
                  <a:gd name="connsiteY2" fmla="*/ 862870 h 963935"/>
                  <a:gd name="connsiteX3" fmla="*/ 5522 w 962888"/>
                  <a:gd name="connsiteY3" fmla="*/ 445926 h 963935"/>
                  <a:gd name="connsiteX4" fmla="*/ 316076 w 962888"/>
                  <a:gd name="connsiteY4" fmla="*/ 60291 h 963935"/>
                  <a:gd name="connsiteX5" fmla="*/ 782862 w 962888"/>
                  <a:gd name="connsiteY5" fmla="*/ 23965 h 963935"/>
                  <a:gd name="connsiteX6" fmla="*/ 962888 w 962888"/>
                  <a:gd name="connsiteY6" fmla="*/ 245402 h 963935"/>
                  <a:gd name="connsiteX7" fmla="*/ 785934 w 962888"/>
                  <a:gd name="connsiteY7" fmla="*/ 601814 h 963935"/>
                  <a:gd name="connsiteX8" fmla="*/ 930234 w 962888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85934 w 963766"/>
                  <a:gd name="connsiteY7" fmla="*/ 601814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60989 w 963766"/>
                  <a:gd name="connsiteY7" fmla="*/ 723390 h 963935"/>
                  <a:gd name="connsiteX8" fmla="*/ 930234 w 963766"/>
                  <a:gd name="connsiteY8" fmla="*/ 861400 h 963935"/>
                  <a:gd name="connsiteX0" fmla="*/ 930234 w 963766"/>
                  <a:gd name="connsiteY0" fmla="*/ 861400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930234 w 963766"/>
                  <a:gd name="connsiteY8" fmla="*/ 861400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245402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34971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886581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86581 w 963766"/>
                  <a:gd name="connsiteY8" fmla="*/ 828243 h 963935"/>
                  <a:gd name="connsiteX0" fmla="*/ 911526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911526 w 963766"/>
                  <a:gd name="connsiteY8" fmla="*/ 828243 h 963935"/>
                  <a:gd name="connsiteX0" fmla="*/ 824219 w 963766"/>
                  <a:gd name="connsiteY0" fmla="*/ 828243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24219 w 963766"/>
                  <a:gd name="connsiteY8" fmla="*/ 828243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766"/>
                  <a:gd name="connsiteY0" fmla="*/ 839295 h 963935"/>
                  <a:gd name="connsiteX1" fmla="*/ 718048 w 963766"/>
                  <a:gd name="connsiteY1" fmla="*/ 961677 h 963935"/>
                  <a:gd name="connsiteX2" fmla="*/ 169062 w 963766"/>
                  <a:gd name="connsiteY2" fmla="*/ 862870 h 963935"/>
                  <a:gd name="connsiteX3" fmla="*/ 5522 w 963766"/>
                  <a:gd name="connsiteY3" fmla="*/ 445926 h 963935"/>
                  <a:gd name="connsiteX4" fmla="*/ 316076 w 963766"/>
                  <a:gd name="connsiteY4" fmla="*/ 60291 h 963935"/>
                  <a:gd name="connsiteX5" fmla="*/ 782862 w 963766"/>
                  <a:gd name="connsiteY5" fmla="*/ 23965 h 963935"/>
                  <a:gd name="connsiteX6" fmla="*/ 962888 w 963766"/>
                  <a:gd name="connsiteY6" fmla="*/ 317243 h 963935"/>
                  <a:gd name="connsiteX7" fmla="*/ 704863 w 963766"/>
                  <a:gd name="connsiteY7" fmla="*/ 623919 h 963935"/>
                  <a:gd name="connsiteX8" fmla="*/ 892817 w 963766"/>
                  <a:gd name="connsiteY8" fmla="*/ 839295 h 963935"/>
                  <a:gd name="connsiteX0" fmla="*/ 892817 w 963877"/>
                  <a:gd name="connsiteY0" fmla="*/ 839295 h 963935"/>
                  <a:gd name="connsiteX1" fmla="*/ 718048 w 963877"/>
                  <a:gd name="connsiteY1" fmla="*/ 961677 h 963935"/>
                  <a:gd name="connsiteX2" fmla="*/ 169062 w 963877"/>
                  <a:gd name="connsiteY2" fmla="*/ 862870 h 963935"/>
                  <a:gd name="connsiteX3" fmla="*/ 5522 w 963877"/>
                  <a:gd name="connsiteY3" fmla="*/ 445926 h 963935"/>
                  <a:gd name="connsiteX4" fmla="*/ 316076 w 963877"/>
                  <a:gd name="connsiteY4" fmla="*/ 60291 h 963935"/>
                  <a:gd name="connsiteX5" fmla="*/ 782862 w 963877"/>
                  <a:gd name="connsiteY5" fmla="*/ 23965 h 963935"/>
                  <a:gd name="connsiteX6" fmla="*/ 962888 w 963877"/>
                  <a:gd name="connsiteY6" fmla="*/ 317243 h 963935"/>
                  <a:gd name="connsiteX7" fmla="*/ 704863 w 963877"/>
                  <a:gd name="connsiteY7" fmla="*/ 623919 h 963935"/>
                  <a:gd name="connsiteX8" fmla="*/ 892817 w 963877"/>
                  <a:gd name="connsiteY8" fmla="*/ 839295 h 963935"/>
                  <a:gd name="connsiteX0" fmla="*/ 892817 w 963877"/>
                  <a:gd name="connsiteY0" fmla="*/ 848349 h 972989"/>
                  <a:gd name="connsiteX1" fmla="*/ 718048 w 963877"/>
                  <a:gd name="connsiteY1" fmla="*/ 970731 h 972989"/>
                  <a:gd name="connsiteX2" fmla="*/ 169062 w 963877"/>
                  <a:gd name="connsiteY2" fmla="*/ 871924 h 972989"/>
                  <a:gd name="connsiteX3" fmla="*/ 5522 w 963877"/>
                  <a:gd name="connsiteY3" fmla="*/ 454980 h 972989"/>
                  <a:gd name="connsiteX4" fmla="*/ 316076 w 963877"/>
                  <a:gd name="connsiteY4" fmla="*/ 69345 h 972989"/>
                  <a:gd name="connsiteX5" fmla="*/ 782862 w 963877"/>
                  <a:gd name="connsiteY5" fmla="*/ 33019 h 972989"/>
                  <a:gd name="connsiteX6" fmla="*/ 962888 w 963877"/>
                  <a:gd name="connsiteY6" fmla="*/ 326297 h 972989"/>
                  <a:gd name="connsiteX7" fmla="*/ 704863 w 963877"/>
                  <a:gd name="connsiteY7" fmla="*/ 632973 h 972989"/>
                  <a:gd name="connsiteX8" fmla="*/ 892817 w 963877"/>
                  <a:gd name="connsiteY8" fmla="*/ 848349 h 972989"/>
                  <a:gd name="connsiteX0" fmla="*/ 892726 w 963786"/>
                  <a:gd name="connsiteY0" fmla="*/ 848349 h 1000915"/>
                  <a:gd name="connsiteX1" fmla="*/ 717957 w 963786"/>
                  <a:gd name="connsiteY1" fmla="*/ 970731 h 1000915"/>
                  <a:gd name="connsiteX2" fmla="*/ 170718 w 963786"/>
                  <a:gd name="connsiteY2" fmla="*/ 955459 h 1000915"/>
                  <a:gd name="connsiteX3" fmla="*/ 5431 w 963786"/>
                  <a:gd name="connsiteY3" fmla="*/ 454980 h 1000915"/>
                  <a:gd name="connsiteX4" fmla="*/ 315985 w 963786"/>
                  <a:gd name="connsiteY4" fmla="*/ 69345 h 1000915"/>
                  <a:gd name="connsiteX5" fmla="*/ 782771 w 963786"/>
                  <a:gd name="connsiteY5" fmla="*/ 33019 h 1000915"/>
                  <a:gd name="connsiteX6" fmla="*/ 962797 w 963786"/>
                  <a:gd name="connsiteY6" fmla="*/ 326297 h 1000915"/>
                  <a:gd name="connsiteX7" fmla="*/ 704772 w 963786"/>
                  <a:gd name="connsiteY7" fmla="*/ 632973 h 1000915"/>
                  <a:gd name="connsiteX8" fmla="*/ 892726 w 963786"/>
                  <a:gd name="connsiteY8" fmla="*/ 848349 h 1000915"/>
                  <a:gd name="connsiteX0" fmla="*/ 891259 w 962319"/>
                  <a:gd name="connsiteY0" fmla="*/ 848349 h 1000295"/>
                  <a:gd name="connsiteX1" fmla="*/ 716490 w 962319"/>
                  <a:gd name="connsiteY1" fmla="*/ 970731 h 1000295"/>
                  <a:gd name="connsiteX2" fmla="*/ 207065 w 962319"/>
                  <a:gd name="connsiteY2" fmla="*/ 954494 h 1000295"/>
                  <a:gd name="connsiteX3" fmla="*/ 3964 w 962319"/>
                  <a:gd name="connsiteY3" fmla="*/ 454980 h 1000295"/>
                  <a:gd name="connsiteX4" fmla="*/ 314518 w 962319"/>
                  <a:gd name="connsiteY4" fmla="*/ 69345 h 1000295"/>
                  <a:gd name="connsiteX5" fmla="*/ 781304 w 962319"/>
                  <a:gd name="connsiteY5" fmla="*/ 33019 h 1000295"/>
                  <a:gd name="connsiteX6" fmla="*/ 961330 w 962319"/>
                  <a:gd name="connsiteY6" fmla="*/ 326297 h 1000295"/>
                  <a:gd name="connsiteX7" fmla="*/ 703305 w 962319"/>
                  <a:gd name="connsiteY7" fmla="*/ 632973 h 1000295"/>
                  <a:gd name="connsiteX8" fmla="*/ 891259 w 962319"/>
                  <a:gd name="connsiteY8" fmla="*/ 848349 h 1000295"/>
                  <a:gd name="connsiteX0" fmla="*/ 890960 w 962020"/>
                  <a:gd name="connsiteY0" fmla="*/ 848349 h 1012098"/>
                  <a:gd name="connsiteX1" fmla="*/ 646732 w 962020"/>
                  <a:gd name="connsiteY1" fmla="*/ 994582 h 1012098"/>
                  <a:gd name="connsiteX2" fmla="*/ 206766 w 962020"/>
                  <a:gd name="connsiteY2" fmla="*/ 954494 h 1012098"/>
                  <a:gd name="connsiteX3" fmla="*/ 3665 w 962020"/>
                  <a:gd name="connsiteY3" fmla="*/ 454980 h 1012098"/>
                  <a:gd name="connsiteX4" fmla="*/ 314219 w 962020"/>
                  <a:gd name="connsiteY4" fmla="*/ 69345 h 1012098"/>
                  <a:gd name="connsiteX5" fmla="*/ 781005 w 962020"/>
                  <a:gd name="connsiteY5" fmla="*/ 33019 h 1012098"/>
                  <a:gd name="connsiteX6" fmla="*/ 961031 w 962020"/>
                  <a:gd name="connsiteY6" fmla="*/ 326297 h 1012098"/>
                  <a:gd name="connsiteX7" fmla="*/ 703006 w 962020"/>
                  <a:gd name="connsiteY7" fmla="*/ 632973 h 1012098"/>
                  <a:gd name="connsiteX8" fmla="*/ 890960 w 962020"/>
                  <a:gd name="connsiteY8" fmla="*/ 848349 h 1012098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90960 w 962020"/>
                  <a:gd name="connsiteY0" fmla="*/ 848349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90960 w 962020"/>
                  <a:gd name="connsiteY8" fmla="*/ 848349 h 1023661"/>
                  <a:gd name="connsiteX0" fmla="*/ 833301 w 962020"/>
                  <a:gd name="connsiteY0" fmla="*/ 856128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33301 w 962020"/>
                  <a:gd name="connsiteY8" fmla="*/ 856128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3006 w 962020"/>
                  <a:gd name="connsiteY7" fmla="*/ 632973 h 1023661"/>
                  <a:gd name="connsiteX8" fmla="*/ 820294 w 962020"/>
                  <a:gd name="connsiteY8" fmla="*/ 848574 h 1023661"/>
                  <a:gd name="connsiteX0" fmla="*/ 820294 w 962020"/>
                  <a:gd name="connsiteY0" fmla="*/ 848574 h 1023661"/>
                  <a:gd name="connsiteX1" fmla="*/ 646732 w 962020"/>
                  <a:gd name="connsiteY1" fmla="*/ 994582 h 1023661"/>
                  <a:gd name="connsiteX2" fmla="*/ 206766 w 962020"/>
                  <a:gd name="connsiteY2" fmla="*/ 954494 h 1023661"/>
                  <a:gd name="connsiteX3" fmla="*/ 3665 w 962020"/>
                  <a:gd name="connsiteY3" fmla="*/ 454980 h 1023661"/>
                  <a:gd name="connsiteX4" fmla="*/ 314219 w 962020"/>
                  <a:gd name="connsiteY4" fmla="*/ 69345 h 1023661"/>
                  <a:gd name="connsiteX5" fmla="*/ 781005 w 962020"/>
                  <a:gd name="connsiteY5" fmla="*/ 33019 h 1023661"/>
                  <a:gd name="connsiteX6" fmla="*/ 961031 w 962020"/>
                  <a:gd name="connsiteY6" fmla="*/ 326297 h 1023661"/>
                  <a:gd name="connsiteX7" fmla="*/ 704549 w 962020"/>
                  <a:gd name="connsiteY7" fmla="*/ 638453 h 1023661"/>
                  <a:gd name="connsiteX8" fmla="*/ 820294 w 962020"/>
                  <a:gd name="connsiteY8" fmla="*/ 848574 h 1023661"/>
                  <a:gd name="connsiteX0" fmla="*/ 820294 w 879922"/>
                  <a:gd name="connsiteY0" fmla="*/ 848574 h 1023661"/>
                  <a:gd name="connsiteX1" fmla="*/ 646732 w 879922"/>
                  <a:gd name="connsiteY1" fmla="*/ 994582 h 1023661"/>
                  <a:gd name="connsiteX2" fmla="*/ 206766 w 879922"/>
                  <a:gd name="connsiteY2" fmla="*/ 954494 h 1023661"/>
                  <a:gd name="connsiteX3" fmla="*/ 3665 w 879922"/>
                  <a:gd name="connsiteY3" fmla="*/ 454980 h 1023661"/>
                  <a:gd name="connsiteX4" fmla="*/ 314219 w 879922"/>
                  <a:gd name="connsiteY4" fmla="*/ 69345 h 1023661"/>
                  <a:gd name="connsiteX5" fmla="*/ 781005 w 879922"/>
                  <a:gd name="connsiteY5" fmla="*/ 33019 h 1023661"/>
                  <a:gd name="connsiteX6" fmla="*/ 857717 w 879922"/>
                  <a:gd name="connsiteY6" fmla="*/ 403840 h 1023661"/>
                  <a:gd name="connsiteX7" fmla="*/ 704549 w 879922"/>
                  <a:gd name="connsiteY7" fmla="*/ 638453 h 1023661"/>
                  <a:gd name="connsiteX8" fmla="*/ 820294 w 879922"/>
                  <a:gd name="connsiteY8" fmla="*/ 848574 h 1023661"/>
                  <a:gd name="connsiteX0" fmla="*/ 820294 w 859397"/>
                  <a:gd name="connsiteY0" fmla="*/ 817587 h 992674"/>
                  <a:gd name="connsiteX1" fmla="*/ 646732 w 859397"/>
                  <a:gd name="connsiteY1" fmla="*/ 963595 h 992674"/>
                  <a:gd name="connsiteX2" fmla="*/ 206766 w 859397"/>
                  <a:gd name="connsiteY2" fmla="*/ 923507 h 992674"/>
                  <a:gd name="connsiteX3" fmla="*/ 3665 w 859397"/>
                  <a:gd name="connsiteY3" fmla="*/ 423993 h 992674"/>
                  <a:gd name="connsiteX4" fmla="*/ 314219 w 859397"/>
                  <a:gd name="connsiteY4" fmla="*/ 38358 h 992674"/>
                  <a:gd name="connsiteX5" fmla="*/ 699079 w 859397"/>
                  <a:gd name="connsiteY5" fmla="*/ 78241 h 992674"/>
                  <a:gd name="connsiteX6" fmla="*/ 857717 w 859397"/>
                  <a:gd name="connsiteY6" fmla="*/ 372853 h 992674"/>
                  <a:gd name="connsiteX7" fmla="*/ 704549 w 859397"/>
                  <a:gd name="connsiteY7" fmla="*/ 607466 h 992674"/>
                  <a:gd name="connsiteX8" fmla="*/ 820294 w 859397"/>
                  <a:gd name="connsiteY8" fmla="*/ 817587 h 99267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704549 w 864475"/>
                  <a:gd name="connsiteY7" fmla="*/ 611156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64475"/>
                  <a:gd name="connsiteY0" fmla="*/ 821277 h 996364"/>
                  <a:gd name="connsiteX1" fmla="*/ 646732 w 864475"/>
                  <a:gd name="connsiteY1" fmla="*/ 967285 h 996364"/>
                  <a:gd name="connsiteX2" fmla="*/ 206766 w 864475"/>
                  <a:gd name="connsiteY2" fmla="*/ 927197 h 996364"/>
                  <a:gd name="connsiteX3" fmla="*/ 3665 w 864475"/>
                  <a:gd name="connsiteY3" fmla="*/ 427683 h 996364"/>
                  <a:gd name="connsiteX4" fmla="*/ 314219 w 864475"/>
                  <a:gd name="connsiteY4" fmla="*/ 42048 h 996364"/>
                  <a:gd name="connsiteX5" fmla="*/ 738769 w 864475"/>
                  <a:gd name="connsiteY5" fmla="*/ 68302 h 996364"/>
                  <a:gd name="connsiteX6" fmla="*/ 857717 w 864475"/>
                  <a:gd name="connsiteY6" fmla="*/ 376543 h 996364"/>
                  <a:gd name="connsiteX7" fmla="*/ 689331 w 864475"/>
                  <a:gd name="connsiteY7" fmla="*/ 634410 h 996364"/>
                  <a:gd name="connsiteX8" fmla="*/ 820294 w 864475"/>
                  <a:gd name="connsiteY8" fmla="*/ 821277 h 996364"/>
                  <a:gd name="connsiteX0" fmla="*/ 820294 w 854717"/>
                  <a:gd name="connsiteY0" fmla="*/ 821277 h 996364"/>
                  <a:gd name="connsiteX1" fmla="*/ 646732 w 854717"/>
                  <a:gd name="connsiteY1" fmla="*/ 967285 h 996364"/>
                  <a:gd name="connsiteX2" fmla="*/ 206766 w 854717"/>
                  <a:gd name="connsiteY2" fmla="*/ 927197 h 996364"/>
                  <a:gd name="connsiteX3" fmla="*/ 3665 w 854717"/>
                  <a:gd name="connsiteY3" fmla="*/ 427683 h 996364"/>
                  <a:gd name="connsiteX4" fmla="*/ 314219 w 854717"/>
                  <a:gd name="connsiteY4" fmla="*/ 42048 h 996364"/>
                  <a:gd name="connsiteX5" fmla="*/ 738769 w 854717"/>
                  <a:gd name="connsiteY5" fmla="*/ 68302 h 996364"/>
                  <a:gd name="connsiteX6" fmla="*/ 844170 w 854717"/>
                  <a:gd name="connsiteY6" fmla="*/ 309078 h 996364"/>
                  <a:gd name="connsiteX7" fmla="*/ 689331 w 854717"/>
                  <a:gd name="connsiteY7" fmla="*/ 634410 h 996364"/>
                  <a:gd name="connsiteX8" fmla="*/ 820294 w 854717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9223"/>
                  <a:gd name="connsiteY0" fmla="*/ 821277 h 996364"/>
                  <a:gd name="connsiteX1" fmla="*/ 646732 w 859223"/>
                  <a:gd name="connsiteY1" fmla="*/ 967285 h 996364"/>
                  <a:gd name="connsiteX2" fmla="*/ 206766 w 859223"/>
                  <a:gd name="connsiteY2" fmla="*/ 927197 h 996364"/>
                  <a:gd name="connsiteX3" fmla="*/ 3665 w 859223"/>
                  <a:gd name="connsiteY3" fmla="*/ 427683 h 996364"/>
                  <a:gd name="connsiteX4" fmla="*/ 314219 w 859223"/>
                  <a:gd name="connsiteY4" fmla="*/ 42048 h 996364"/>
                  <a:gd name="connsiteX5" fmla="*/ 738769 w 859223"/>
                  <a:gd name="connsiteY5" fmla="*/ 68302 h 996364"/>
                  <a:gd name="connsiteX6" fmla="*/ 844170 w 859223"/>
                  <a:gd name="connsiteY6" fmla="*/ 309078 h 996364"/>
                  <a:gd name="connsiteX7" fmla="*/ 689331 w 859223"/>
                  <a:gd name="connsiteY7" fmla="*/ 634410 h 996364"/>
                  <a:gd name="connsiteX8" fmla="*/ 820294 w 859223"/>
                  <a:gd name="connsiteY8" fmla="*/ 821277 h 996364"/>
                  <a:gd name="connsiteX0" fmla="*/ 820294 w 854278"/>
                  <a:gd name="connsiteY0" fmla="*/ 821277 h 996364"/>
                  <a:gd name="connsiteX1" fmla="*/ 646732 w 854278"/>
                  <a:gd name="connsiteY1" fmla="*/ 967285 h 996364"/>
                  <a:gd name="connsiteX2" fmla="*/ 206766 w 854278"/>
                  <a:gd name="connsiteY2" fmla="*/ 927197 h 996364"/>
                  <a:gd name="connsiteX3" fmla="*/ 3665 w 854278"/>
                  <a:gd name="connsiteY3" fmla="*/ 427683 h 996364"/>
                  <a:gd name="connsiteX4" fmla="*/ 314219 w 854278"/>
                  <a:gd name="connsiteY4" fmla="*/ 42048 h 996364"/>
                  <a:gd name="connsiteX5" fmla="*/ 738769 w 854278"/>
                  <a:gd name="connsiteY5" fmla="*/ 68302 h 996364"/>
                  <a:gd name="connsiteX6" fmla="*/ 844170 w 854278"/>
                  <a:gd name="connsiteY6" fmla="*/ 309078 h 996364"/>
                  <a:gd name="connsiteX7" fmla="*/ 689331 w 854278"/>
                  <a:gd name="connsiteY7" fmla="*/ 634410 h 996364"/>
                  <a:gd name="connsiteX8" fmla="*/ 820294 w 854278"/>
                  <a:gd name="connsiteY8" fmla="*/ 821277 h 996364"/>
                  <a:gd name="connsiteX0" fmla="*/ 805221 w 839205"/>
                  <a:gd name="connsiteY0" fmla="*/ 821277 h 993483"/>
                  <a:gd name="connsiteX1" fmla="*/ 631659 w 839205"/>
                  <a:gd name="connsiteY1" fmla="*/ 967285 h 993483"/>
                  <a:gd name="connsiteX2" fmla="*/ 191693 w 839205"/>
                  <a:gd name="connsiteY2" fmla="*/ 927197 h 993483"/>
                  <a:gd name="connsiteX3" fmla="*/ 4016 w 839205"/>
                  <a:gd name="connsiteY3" fmla="*/ 482484 h 993483"/>
                  <a:gd name="connsiteX4" fmla="*/ 299146 w 839205"/>
                  <a:gd name="connsiteY4" fmla="*/ 42048 h 993483"/>
                  <a:gd name="connsiteX5" fmla="*/ 723696 w 839205"/>
                  <a:gd name="connsiteY5" fmla="*/ 68302 h 993483"/>
                  <a:gd name="connsiteX6" fmla="*/ 829097 w 839205"/>
                  <a:gd name="connsiteY6" fmla="*/ 309078 h 993483"/>
                  <a:gd name="connsiteX7" fmla="*/ 674258 w 839205"/>
                  <a:gd name="connsiteY7" fmla="*/ 634410 h 993483"/>
                  <a:gd name="connsiteX8" fmla="*/ 805221 w 839205"/>
                  <a:gd name="connsiteY8" fmla="*/ 821277 h 993483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679098 w 844045"/>
                  <a:gd name="connsiteY7" fmla="*/ 634410 h 993397"/>
                  <a:gd name="connsiteX8" fmla="*/ 810061 w 844045"/>
                  <a:gd name="connsiteY8" fmla="*/ 821277 h 993397"/>
                  <a:gd name="connsiteX0" fmla="*/ 810061 w 844045"/>
                  <a:gd name="connsiteY0" fmla="*/ 82127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810061 w 844045"/>
                  <a:gd name="connsiteY8" fmla="*/ 821277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2350 w 844045"/>
                  <a:gd name="connsiteY7" fmla="*/ 596588 h 993397"/>
                  <a:gd name="connsiteX8" fmla="*/ 778573 w 844045"/>
                  <a:gd name="connsiteY8" fmla="*/ 838718 h 993397"/>
                  <a:gd name="connsiteX0" fmla="*/ 778573 w 844045"/>
                  <a:gd name="connsiteY0" fmla="*/ 838718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78573 w 844045"/>
                  <a:gd name="connsiteY8" fmla="*/ 838718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5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5 w 844045"/>
                  <a:gd name="connsiteY8" fmla="*/ 833217 h 993397"/>
                  <a:gd name="connsiteX0" fmla="*/ 798206 w 844045"/>
                  <a:gd name="connsiteY0" fmla="*/ 833217 h 993397"/>
                  <a:gd name="connsiteX1" fmla="*/ 636499 w 844045"/>
                  <a:gd name="connsiteY1" fmla="*/ 967285 h 993397"/>
                  <a:gd name="connsiteX2" fmla="*/ 196533 w 844045"/>
                  <a:gd name="connsiteY2" fmla="*/ 927197 h 993397"/>
                  <a:gd name="connsiteX3" fmla="*/ 3895 w 844045"/>
                  <a:gd name="connsiteY3" fmla="*/ 484188 h 993397"/>
                  <a:gd name="connsiteX4" fmla="*/ 303986 w 844045"/>
                  <a:gd name="connsiteY4" fmla="*/ 42048 h 993397"/>
                  <a:gd name="connsiteX5" fmla="*/ 728536 w 844045"/>
                  <a:gd name="connsiteY5" fmla="*/ 68302 h 993397"/>
                  <a:gd name="connsiteX6" fmla="*/ 833937 w 844045"/>
                  <a:gd name="connsiteY6" fmla="*/ 309078 h 993397"/>
                  <a:gd name="connsiteX7" fmla="*/ 725354 w 844045"/>
                  <a:gd name="connsiteY7" fmla="*/ 605301 h 993397"/>
                  <a:gd name="connsiteX8" fmla="*/ 798206 w 844045"/>
                  <a:gd name="connsiteY8" fmla="*/ 833217 h 993397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9539"/>
                  <a:gd name="connsiteX1" fmla="*/ 636499 w 844045"/>
                  <a:gd name="connsiteY1" fmla="*/ 967285 h 999539"/>
                  <a:gd name="connsiteX2" fmla="*/ 196533 w 844045"/>
                  <a:gd name="connsiteY2" fmla="*/ 927197 h 999539"/>
                  <a:gd name="connsiteX3" fmla="*/ 3895 w 844045"/>
                  <a:gd name="connsiteY3" fmla="*/ 484188 h 999539"/>
                  <a:gd name="connsiteX4" fmla="*/ 303986 w 844045"/>
                  <a:gd name="connsiteY4" fmla="*/ 42048 h 999539"/>
                  <a:gd name="connsiteX5" fmla="*/ 728536 w 844045"/>
                  <a:gd name="connsiteY5" fmla="*/ 68302 h 999539"/>
                  <a:gd name="connsiteX6" fmla="*/ 833937 w 844045"/>
                  <a:gd name="connsiteY6" fmla="*/ 309078 h 999539"/>
                  <a:gd name="connsiteX7" fmla="*/ 725354 w 844045"/>
                  <a:gd name="connsiteY7" fmla="*/ 605301 h 999539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354 w 844045"/>
                  <a:gd name="connsiteY0" fmla="*/ 605301 h 995713"/>
                  <a:gd name="connsiteX1" fmla="*/ 636499 w 844045"/>
                  <a:gd name="connsiteY1" fmla="*/ 967285 h 995713"/>
                  <a:gd name="connsiteX2" fmla="*/ 196533 w 844045"/>
                  <a:gd name="connsiteY2" fmla="*/ 927197 h 995713"/>
                  <a:gd name="connsiteX3" fmla="*/ 3895 w 844045"/>
                  <a:gd name="connsiteY3" fmla="*/ 484188 h 995713"/>
                  <a:gd name="connsiteX4" fmla="*/ 303986 w 844045"/>
                  <a:gd name="connsiteY4" fmla="*/ 42048 h 995713"/>
                  <a:gd name="connsiteX5" fmla="*/ 728536 w 844045"/>
                  <a:gd name="connsiteY5" fmla="*/ 68302 h 995713"/>
                  <a:gd name="connsiteX6" fmla="*/ 833937 w 844045"/>
                  <a:gd name="connsiteY6" fmla="*/ 309078 h 995713"/>
                  <a:gd name="connsiteX7" fmla="*/ 725354 w 844045"/>
                  <a:gd name="connsiteY7" fmla="*/ 605301 h 995713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43977"/>
                  <a:gd name="connsiteY0" fmla="*/ 605301 h 998766"/>
                  <a:gd name="connsiteX1" fmla="*/ 620726 w 843977"/>
                  <a:gd name="connsiteY1" fmla="*/ 971686 h 998766"/>
                  <a:gd name="connsiteX2" fmla="*/ 196465 w 843977"/>
                  <a:gd name="connsiteY2" fmla="*/ 927197 h 998766"/>
                  <a:gd name="connsiteX3" fmla="*/ 3827 w 843977"/>
                  <a:gd name="connsiteY3" fmla="*/ 484188 h 998766"/>
                  <a:gd name="connsiteX4" fmla="*/ 303918 w 843977"/>
                  <a:gd name="connsiteY4" fmla="*/ 42048 h 998766"/>
                  <a:gd name="connsiteX5" fmla="*/ 728468 w 843977"/>
                  <a:gd name="connsiteY5" fmla="*/ 68302 h 998766"/>
                  <a:gd name="connsiteX6" fmla="*/ 833869 w 843977"/>
                  <a:gd name="connsiteY6" fmla="*/ 309078 h 998766"/>
                  <a:gd name="connsiteX7" fmla="*/ 725286 w 843977"/>
                  <a:gd name="connsiteY7" fmla="*/ 605301 h 998766"/>
                  <a:gd name="connsiteX0" fmla="*/ 725286 w 861117"/>
                  <a:gd name="connsiteY0" fmla="*/ 626763 h 1020228"/>
                  <a:gd name="connsiteX1" fmla="*/ 620726 w 861117"/>
                  <a:gd name="connsiteY1" fmla="*/ 993148 h 1020228"/>
                  <a:gd name="connsiteX2" fmla="*/ 196465 w 861117"/>
                  <a:gd name="connsiteY2" fmla="*/ 948659 h 1020228"/>
                  <a:gd name="connsiteX3" fmla="*/ 3827 w 861117"/>
                  <a:gd name="connsiteY3" fmla="*/ 505650 h 1020228"/>
                  <a:gd name="connsiteX4" fmla="*/ 303918 w 861117"/>
                  <a:gd name="connsiteY4" fmla="*/ 63510 h 1020228"/>
                  <a:gd name="connsiteX5" fmla="*/ 767797 w 861117"/>
                  <a:gd name="connsiteY5" fmla="*/ 37339 h 1020228"/>
                  <a:gd name="connsiteX6" fmla="*/ 833869 w 861117"/>
                  <a:gd name="connsiteY6" fmla="*/ 330540 h 1020228"/>
                  <a:gd name="connsiteX7" fmla="*/ 725286 w 861117"/>
                  <a:gd name="connsiteY7" fmla="*/ 626763 h 1020228"/>
                  <a:gd name="connsiteX0" fmla="*/ 725286 w 917788"/>
                  <a:gd name="connsiteY0" fmla="*/ 626763 h 1020228"/>
                  <a:gd name="connsiteX1" fmla="*/ 620726 w 917788"/>
                  <a:gd name="connsiteY1" fmla="*/ 993148 h 1020228"/>
                  <a:gd name="connsiteX2" fmla="*/ 196465 w 917788"/>
                  <a:gd name="connsiteY2" fmla="*/ 948659 h 1020228"/>
                  <a:gd name="connsiteX3" fmla="*/ 3827 w 917788"/>
                  <a:gd name="connsiteY3" fmla="*/ 505650 h 1020228"/>
                  <a:gd name="connsiteX4" fmla="*/ 303918 w 917788"/>
                  <a:gd name="connsiteY4" fmla="*/ 63510 h 1020228"/>
                  <a:gd name="connsiteX5" fmla="*/ 767797 w 917788"/>
                  <a:gd name="connsiteY5" fmla="*/ 37339 h 1020228"/>
                  <a:gd name="connsiteX6" fmla="*/ 915782 w 917788"/>
                  <a:gd name="connsiteY6" fmla="*/ 235129 h 1020228"/>
                  <a:gd name="connsiteX7" fmla="*/ 725286 w 917788"/>
                  <a:gd name="connsiteY7" fmla="*/ 626763 h 1020228"/>
                  <a:gd name="connsiteX0" fmla="*/ 725286 w 929896"/>
                  <a:gd name="connsiteY0" fmla="*/ 683110 h 1076575"/>
                  <a:gd name="connsiteX1" fmla="*/ 620726 w 929896"/>
                  <a:gd name="connsiteY1" fmla="*/ 1049495 h 1076575"/>
                  <a:gd name="connsiteX2" fmla="*/ 196465 w 929896"/>
                  <a:gd name="connsiteY2" fmla="*/ 1005006 h 1076575"/>
                  <a:gd name="connsiteX3" fmla="*/ 3827 w 929896"/>
                  <a:gd name="connsiteY3" fmla="*/ 561997 h 1076575"/>
                  <a:gd name="connsiteX4" fmla="*/ 303918 w 929896"/>
                  <a:gd name="connsiteY4" fmla="*/ 119857 h 1076575"/>
                  <a:gd name="connsiteX5" fmla="*/ 821557 w 929896"/>
                  <a:gd name="connsiteY5" fmla="*/ 16516 h 1076575"/>
                  <a:gd name="connsiteX6" fmla="*/ 915782 w 929896"/>
                  <a:gd name="connsiteY6" fmla="*/ 291476 h 1076575"/>
                  <a:gd name="connsiteX7" fmla="*/ 725286 w 929896"/>
                  <a:gd name="connsiteY7" fmla="*/ 683110 h 1076575"/>
                  <a:gd name="connsiteX0" fmla="*/ 725286 w 929896"/>
                  <a:gd name="connsiteY0" fmla="*/ 690990 h 1084455"/>
                  <a:gd name="connsiteX1" fmla="*/ 620726 w 929896"/>
                  <a:gd name="connsiteY1" fmla="*/ 1057375 h 1084455"/>
                  <a:gd name="connsiteX2" fmla="*/ 196465 w 929896"/>
                  <a:gd name="connsiteY2" fmla="*/ 1012886 h 1084455"/>
                  <a:gd name="connsiteX3" fmla="*/ 3827 w 929896"/>
                  <a:gd name="connsiteY3" fmla="*/ 569877 h 1084455"/>
                  <a:gd name="connsiteX4" fmla="*/ 301369 w 929896"/>
                  <a:gd name="connsiteY4" fmla="*/ 87048 h 1084455"/>
                  <a:gd name="connsiteX5" fmla="*/ 821557 w 929896"/>
                  <a:gd name="connsiteY5" fmla="*/ 24396 h 1084455"/>
                  <a:gd name="connsiteX6" fmla="*/ 915782 w 929896"/>
                  <a:gd name="connsiteY6" fmla="*/ 299356 h 1084455"/>
                  <a:gd name="connsiteX7" fmla="*/ 725286 w 929896"/>
                  <a:gd name="connsiteY7" fmla="*/ 690990 h 1084455"/>
                  <a:gd name="connsiteX0" fmla="*/ 725570 w 930180"/>
                  <a:gd name="connsiteY0" fmla="*/ 690990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25570 w 930180"/>
                  <a:gd name="connsiteY7" fmla="*/ 690990 h 1119726"/>
                  <a:gd name="connsiteX0" fmla="*/ 791643 w 930180"/>
                  <a:gd name="connsiteY0" fmla="*/ 682822 h 1119726"/>
                  <a:gd name="connsiteX1" fmla="*/ 682418 w 930180"/>
                  <a:gd name="connsiteY1" fmla="*/ 1102269 h 1119726"/>
                  <a:gd name="connsiteX2" fmla="*/ 196749 w 930180"/>
                  <a:gd name="connsiteY2" fmla="*/ 1012886 h 1119726"/>
                  <a:gd name="connsiteX3" fmla="*/ 4111 w 930180"/>
                  <a:gd name="connsiteY3" fmla="*/ 569877 h 1119726"/>
                  <a:gd name="connsiteX4" fmla="*/ 301653 w 930180"/>
                  <a:gd name="connsiteY4" fmla="*/ 87048 h 1119726"/>
                  <a:gd name="connsiteX5" fmla="*/ 821841 w 930180"/>
                  <a:gd name="connsiteY5" fmla="*/ 24396 h 1119726"/>
                  <a:gd name="connsiteX6" fmla="*/ 916066 w 930180"/>
                  <a:gd name="connsiteY6" fmla="*/ 299356 h 1119726"/>
                  <a:gd name="connsiteX7" fmla="*/ 791643 w 930180"/>
                  <a:gd name="connsiteY7" fmla="*/ 682822 h 11197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930180" h="1119726">
                    <a:moveTo>
                      <a:pt x="791643" y="682822"/>
                    </a:moveTo>
                    <a:cubicBezTo>
                      <a:pt x="831055" y="814953"/>
                      <a:pt x="831888" y="1039195"/>
                      <a:pt x="682418" y="1102269"/>
                    </a:cubicBezTo>
                    <a:cubicBezTo>
                      <a:pt x="556769" y="1147024"/>
                      <a:pt x="309800" y="1101618"/>
                      <a:pt x="196749" y="1012886"/>
                    </a:cubicBezTo>
                    <a:cubicBezTo>
                      <a:pt x="83698" y="924154"/>
                      <a:pt x="-22403" y="709553"/>
                      <a:pt x="4111" y="569877"/>
                    </a:cubicBezTo>
                    <a:cubicBezTo>
                      <a:pt x="45066" y="356004"/>
                      <a:pt x="139073" y="176418"/>
                      <a:pt x="301653" y="87048"/>
                    </a:cubicBezTo>
                    <a:cubicBezTo>
                      <a:pt x="505880" y="1958"/>
                      <a:pt x="697383" y="-24491"/>
                      <a:pt x="821841" y="24396"/>
                    </a:cubicBezTo>
                    <a:cubicBezTo>
                      <a:pt x="975674" y="126940"/>
                      <a:pt x="922647" y="254670"/>
                      <a:pt x="916066" y="299356"/>
                    </a:cubicBezTo>
                    <a:cubicBezTo>
                      <a:pt x="895122" y="386435"/>
                      <a:pt x="764945" y="504859"/>
                      <a:pt x="791643" y="682822"/>
                    </a:cubicBezTo>
                    <a:close/>
                  </a:path>
                </a:pathLst>
              </a:custGeom>
              <a:noFill/>
              <a:ln>
                <a:prstDash val="dash"/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>
                  <a:buNone/>
                </a:pPr>
                <a:endParaRPr lang="zh-CN" altLang="en-US" sz="1350" dirty="0"/>
              </a:p>
            </p:txBody>
          </p:sp>
        </p:grpSp>
        <p:sp>
          <p:nvSpPr>
            <p:cNvPr id="16" name="文本框 15"/>
            <p:cNvSpPr txBox="1"/>
            <p:nvPr/>
          </p:nvSpPr>
          <p:spPr>
            <a:xfrm>
              <a:off x="525125" y="2523677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(a)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统计的原因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342694" y="2873366"/>
            <a:ext cx="1413090" cy="2003434"/>
            <a:chOff x="3086017" y="252542"/>
            <a:chExt cx="1884120" cy="2671244"/>
          </a:xfrm>
        </p:grpSpPr>
        <p:sp>
          <p:nvSpPr>
            <p:cNvPr id="9" name="弦形 6"/>
            <p:cNvSpPr/>
            <p:nvPr/>
          </p:nvSpPr>
          <p:spPr>
            <a:xfrm rot="1036148">
              <a:off x="3086017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46859" y="471045"/>
                    <a:pt x="679098" y="638372"/>
                  </a:cubicBezTo>
                  <a:cubicBezTo>
                    <a:pt x="729838" y="779093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zh-CN" altLang="en-US" sz="1350" dirty="0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172714" y="2523677"/>
              <a:ext cx="1785104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(b)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计算的原因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069537" y="2819400"/>
            <a:ext cx="1413090" cy="2003358"/>
            <a:chOff x="5701452" y="252542"/>
            <a:chExt cx="1884120" cy="2671143"/>
          </a:xfrm>
        </p:grpSpPr>
        <p:sp>
          <p:nvSpPr>
            <p:cNvPr id="14" name="弦形 6"/>
            <p:cNvSpPr/>
            <p:nvPr/>
          </p:nvSpPr>
          <p:spPr>
            <a:xfrm rot="1036148">
              <a:off x="5701452" y="252542"/>
              <a:ext cx="1884120" cy="2037397"/>
            </a:xfrm>
            <a:custGeom>
              <a:avLst/>
              <a:gdLst>
                <a:gd name="connsiteX0" fmla="*/ 780489 w 914400"/>
                <a:gd name="connsiteY0" fmla="*/ 780489 h 914400"/>
                <a:gd name="connsiteX1" fmla="*/ 228600 w 914400"/>
                <a:gd name="connsiteY1" fmla="*/ 853147 h 914400"/>
                <a:gd name="connsiteX2" fmla="*/ 15579 w 914400"/>
                <a:gd name="connsiteY2" fmla="*/ 338868 h 914400"/>
                <a:gd name="connsiteX3" fmla="*/ 457200 w 914400"/>
                <a:gd name="connsiteY3" fmla="*/ 0 h 914400"/>
                <a:gd name="connsiteX4" fmla="*/ 780489 w 914400"/>
                <a:gd name="connsiteY4" fmla="*/ 780489 h 914400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587063 w 780530"/>
                <a:gd name="connsiteY4" fmla="*/ 372690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780530"/>
                <a:gd name="connsiteY0" fmla="*/ 780646 h 914567"/>
                <a:gd name="connsiteX1" fmla="*/ 228641 w 780530"/>
                <a:gd name="connsiteY1" fmla="*/ 853304 h 914567"/>
                <a:gd name="connsiteX2" fmla="*/ 15620 w 780530"/>
                <a:gd name="connsiteY2" fmla="*/ 339025 h 914567"/>
                <a:gd name="connsiteX3" fmla="*/ 457241 w 780530"/>
                <a:gd name="connsiteY3" fmla="*/ 157 h 914567"/>
                <a:gd name="connsiteX4" fmla="*/ 496752 w 780530"/>
                <a:gd name="connsiteY4" fmla="*/ 463001 h 914567"/>
                <a:gd name="connsiteX5" fmla="*/ 780530 w 780530"/>
                <a:gd name="connsiteY5" fmla="*/ 780646 h 914567"/>
                <a:gd name="connsiteX0" fmla="*/ 780530 w 830052"/>
                <a:gd name="connsiteY0" fmla="*/ 814484 h 948405"/>
                <a:gd name="connsiteX1" fmla="*/ 228641 w 830052"/>
                <a:gd name="connsiteY1" fmla="*/ 887142 h 948405"/>
                <a:gd name="connsiteX2" fmla="*/ 15620 w 830052"/>
                <a:gd name="connsiteY2" fmla="*/ 372863 h 948405"/>
                <a:gd name="connsiteX3" fmla="*/ 829775 w 830052"/>
                <a:gd name="connsiteY3" fmla="*/ 128 h 948405"/>
                <a:gd name="connsiteX4" fmla="*/ 496752 w 830052"/>
                <a:gd name="connsiteY4" fmla="*/ 496839 h 948405"/>
                <a:gd name="connsiteX5" fmla="*/ 780530 w 830052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780530 w 830209"/>
                <a:gd name="connsiteY0" fmla="*/ 814484 h 948405"/>
                <a:gd name="connsiteX1" fmla="*/ 228641 w 830209"/>
                <a:gd name="connsiteY1" fmla="*/ 887142 h 948405"/>
                <a:gd name="connsiteX2" fmla="*/ 15620 w 830209"/>
                <a:gd name="connsiteY2" fmla="*/ 372863 h 948405"/>
                <a:gd name="connsiteX3" fmla="*/ 829775 w 830209"/>
                <a:gd name="connsiteY3" fmla="*/ 128 h 948405"/>
                <a:gd name="connsiteX4" fmla="*/ 666085 w 830209"/>
                <a:gd name="connsiteY4" fmla="*/ 496839 h 948405"/>
                <a:gd name="connsiteX5" fmla="*/ 780530 w 830209"/>
                <a:gd name="connsiteY5" fmla="*/ 814484 h 948405"/>
                <a:gd name="connsiteX0" fmla="*/ 1005077 w 1005077"/>
                <a:gd name="connsiteY0" fmla="*/ 825773 h 940792"/>
                <a:gd name="connsiteX1" fmla="*/ 227410 w 1005077"/>
                <a:gd name="connsiteY1" fmla="*/ 887142 h 940792"/>
                <a:gd name="connsiteX2" fmla="*/ 14389 w 1005077"/>
                <a:gd name="connsiteY2" fmla="*/ 372863 h 940792"/>
                <a:gd name="connsiteX3" fmla="*/ 828544 w 1005077"/>
                <a:gd name="connsiteY3" fmla="*/ 128 h 940792"/>
                <a:gd name="connsiteX4" fmla="*/ 664854 w 1005077"/>
                <a:gd name="connsiteY4" fmla="*/ 496839 h 940792"/>
                <a:gd name="connsiteX5" fmla="*/ 1005077 w 1005077"/>
                <a:gd name="connsiteY5" fmla="*/ 825773 h 940792"/>
                <a:gd name="connsiteX0" fmla="*/ 991934 w 991934"/>
                <a:gd name="connsiteY0" fmla="*/ 850090 h 965109"/>
                <a:gd name="connsiteX1" fmla="*/ 214267 w 991934"/>
                <a:gd name="connsiteY1" fmla="*/ 911459 h 965109"/>
                <a:gd name="connsiteX2" fmla="*/ 1246 w 991934"/>
                <a:gd name="connsiteY2" fmla="*/ 397180 h 965109"/>
                <a:gd name="connsiteX3" fmla="*/ 200156 w 991934"/>
                <a:gd name="connsiteY3" fmla="*/ 80891 h 965109"/>
                <a:gd name="connsiteX4" fmla="*/ 815401 w 991934"/>
                <a:gd name="connsiteY4" fmla="*/ 24445 h 965109"/>
                <a:gd name="connsiteX5" fmla="*/ 651711 w 991934"/>
                <a:gd name="connsiteY5" fmla="*/ 521156 h 965109"/>
                <a:gd name="connsiteX6" fmla="*/ 991934 w 991934"/>
                <a:gd name="connsiteY6" fmla="*/ 850090 h 965109"/>
                <a:gd name="connsiteX0" fmla="*/ 1032041 w 1032041"/>
                <a:gd name="connsiteY0" fmla="*/ 850090 h 946338"/>
                <a:gd name="connsiteX1" fmla="*/ 254374 w 1032041"/>
                <a:gd name="connsiteY1" fmla="*/ 911459 h 946338"/>
                <a:gd name="connsiteX2" fmla="*/ 14484 w 1032041"/>
                <a:gd name="connsiteY2" fmla="*/ 679203 h 946338"/>
                <a:gd name="connsiteX3" fmla="*/ 41353 w 1032041"/>
                <a:gd name="connsiteY3" fmla="*/ 397180 h 946338"/>
                <a:gd name="connsiteX4" fmla="*/ 240263 w 1032041"/>
                <a:gd name="connsiteY4" fmla="*/ 80891 h 946338"/>
                <a:gd name="connsiteX5" fmla="*/ 855508 w 1032041"/>
                <a:gd name="connsiteY5" fmla="*/ 24445 h 946338"/>
                <a:gd name="connsiteX6" fmla="*/ 691818 w 1032041"/>
                <a:gd name="connsiteY6" fmla="*/ 521156 h 946338"/>
                <a:gd name="connsiteX7" fmla="*/ 1032041 w 1032041"/>
                <a:gd name="connsiteY7" fmla="*/ 850090 h 946338"/>
                <a:gd name="connsiteX0" fmla="*/ 1032041 w 1032041"/>
                <a:gd name="connsiteY0" fmla="*/ 850090 h 996854"/>
                <a:gd name="connsiteX1" fmla="*/ 646663 w 1032041"/>
                <a:gd name="connsiteY1" fmla="*/ 995292 h 996854"/>
                <a:gd name="connsiteX2" fmla="*/ 254374 w 1032041"/>
                <a:gd name="connsiteY2" fmla="*/ 911459 h 996854"/>
                <a:gd name="connsiteX3" fmla="*/ 14484 w 1032041"/>
                <a:gd name="connsiteY3" fmla="*/ 679203 h 996854"/>
                <a:gd name="connsiteX4" fmla="*/ 41353 w 1032041"/>
                <a:gd name="connsiteY4" fmla="*/ 397180 h 996854"/>
                <a:gd name="connsiteX5" fmla="*/ 240263 w 1032041"/>
                <a:gd name="connsiteY5" fmla="*/ 80891 h 996854"/>
                <a:gd name="connsiteX6" fmla="*/ 855508 w 1032041"/>
                <a:gd name="connsiteY6" fmla="*/ 24445 h 996854"/>
                <a:gd name="connsiteX7" fmla="*/ 691818 w 1032041"/>
                <a:gd name="connsiteY7" fmla="*/ 521156 h 996854"/>
                <a:gd name="connsiteX8" fmla="*/ 1032041 w 1032041"/>
                <a:gd name="connsiteY8" fmla="*/ 850090 h 996854"/>
                <a:gd name="connsiteX0" fmla="*/ 1080179 w 1080179"/>
                <a:gd name="connsiteY0" fmla="*/ 850090 h 996854"/>
                <a:gd name="connsiteX1" fmla="*/ 694801 w 1080179"/>
                <a:gd name="connsiteY1" fmla="*/ 995292 h 996854"/>
                <a:gd name="connsiteX2" fmla="*/ 302512 w 1080179"/>
                <a:gd name="connsiteY2" fmla="*/ 911459 h 996854"/>
                <a:gd name="connsiteX3" fmla="*/ 62622 w 1080179"/>
                <a:gd name="connsiteY3" fmla="*/ 679203 h 996854"/>
                <a:gd name="connsiteX4" fmla="*/ 7018 w 1080179"/>
                <a:gd name="connsiteY4" fmla="*/ 367230 h 996854"/>
                <a:gd name="connsiteX5" fmla="*/ 288401 w 1080179"/>
                <a:gd name="connsiteY5" fmla="*/ 80891 h 996854"/>
                <a:gd name="connsiteX6" fmla="*/ 903646 w 1080179"/>
                <a:gd name="connsiteY6" fmla="*/ 24445 h 996854"/>
                <a:gd name="connsiteX7" fmla="*/ 739956 w 1080179"/>
                <a:gd name="connsiteY7" fmla="*/ 521156 h 996854"/>
                <a:gd name="connsiteX8" fmla="*/ 1080179 w 1080179"/>
                <a:gd name="connsiteY8" fmla="*/ 850090 h 996854"/>
                <a:gd name="connsiteX0" fmla="*/ 1086133 w 1086133"/>
                <a:gd name="connsiteY0" fmla="*/ 850090 h 996818"/>
                <a:gd name="connsiteX1" fmla="*/ 700755 w 1086133"/>
                <a:gd name="connsiteY1" fmla="*/ 995292 h 996818"/>
                <a:gd name="connsiteX2" fmla="*/ 308466 w 1086133"/>
                <a:gd name="connsiteY2" fmla="*/ 911459 h 996818"/>
                <a:gd name="connsiteX3" fmla="*/ 35588 w 1086133"/>
                <a:gd name="connsiteY3" fmla="*/ 686690 h 996818"/>
                <a:gd name="connsiteX4" fmla="*/ 12972 w 1086133"/>
                <a:gd name="connsiteY4" fmla="*/ 367230 h 996818"/>
                <a:gd name="connsiteX5" fmla="*/ 294355 w 1086133"/>
                <a:gd name="connsiteY5" fmla="*/ 80891 h 996818"/>
                <a:gd name="connsiteX6" fmla="*/ 909600 w 1086133"/>
                <a:gd name="connsiteY6" fmla="*/ 24445 h 996818"/>
                <a:gd name="connsiteX7" fmla="*/ 745910 w 1086133"/>
                <a:gd name="connsiteY7" fmla="*/ 521156 h 996818"/>
                <a:gd name="connsiteX8" fmla="*/ 1086133 w 1086133"/>
                <a:gd name="connsiteY8" fmla="*/ 850090 h 996818"/>
                <a:gd name="connsiteX0" fmla="*/ 1086133 w 1086133"/>
                <a:gd name="connsiteY0" fmla="*/ 880078 h 1026806"/>
                <a:gd name="connsiteX1" fmla="*/ 700755 w 1086133"/>
                <a:gd name="connsiteY1" fmla="*/ 1025280 h 1026806"/>
                <a:gd name="connsiteX2" fmla="*/ 308466 w 1086133"/>
                <a:gd name="connsiteY2" fmla="*/ 941447 h 1026806"/>
                <a:gd name="connsiteX3" fmla="*/ 35588 w 1086133"/>
                <a:gd name="connsiteY3" fmla="*/ 716678 h 1026806"/>
                <a:gd name="connsiteX4" fmla="*/ 12972 w 1086133"/>
                <a:gd name="connsiteY4" fmla="*/ 397218 h 1026806"/>
                <a:gd name="connsiteX5" fmla="*/ 294355 w 1086133"/>
                <a:gd name="connsiteY5" fmla="*/ 110879 h 1026806"/>
                <a:gd name="connsiteX6" fmla="*/ 598410 w 1086133"/>
                <a:gd name="connsiteY6" fmla="*/ 15013 h 1026806"/>
                <a:gd name="connsiteX7" fmla="*/ 909600 w 1086133"/>
                <a:gd name="connsiteY7" fmla="*/ 54433 h 1026806"/>
                <a:gd name="connsiteX8" fmla="*/ 745910 w 1086133"/>
                <a:gd name="connsiteY8" fmla="*/ 551144 h 1026806"/>
                <a:gd name="connsiteX9" fmla="*/ 1086133 w 1086133"/>
                <a:gd name="connsiteY9" fmla="*/ 880078 h 1026806"/>
                <a:gd name="connsiteX0" fmla="*/ 1086133 w 1086133"/>
                <a:gd name="connsiteY0" fmla="*/ 869968 h 1016696"/>
                <a:gd name="connsiteX1" fmla="*/ 700755 w 1086133"/>
                <a:gd name="connsiteY1" fmla="*/ 1015170 h 1016696"/>
                <a:gd name="connsiteX2" fmla="*/ 308466 w 1086133"/>
                <a:gd name="connsiteY2" fmla="*/ 931337 h 1016696"/>
                <a:gd name="connsiteX3" fmla="*/ 35588 w 1086133"/>
                <a:gd name="connsiteY3" fmla="*/ 706568 h 1016696"/>
                <a:gd name="connsiteX4" fmla="*/ 12972 w 1086133"/>
                <a:gd name="connsiteY4" fmla="*/ 387108 h 1016696"/>
                <a:gd name="connsiteX5" fmla="*/ 294355 w 1086133"/>
                <a:gd name="connsiteY5" fmla="*/ 100769 h 1016696"/>
                <a:gd name="connsiteX6" fmla="*/ 598410 w 1086133"/>
                <a:gd name="connsiteY6" fmla="*/ 4903 h 1016696"/>
                <a:gd name="connsiteX7" fmla="*/ 818880 w 1086133"/>
                <a:gd name="connsiteY7" fmla="*/ 74273 h 1016696"/>
                <a:gd name="connsiteX8" fmla="*/ 745910 w 1086133"/>
                <a:gd name="connsiteY8" fmla="*/ 541034 h 1016696"/>
                <a:gd name="connsiteX9" fmla="*/ 1086133 w 1086133"/>
                <a:gd name="connsiteY9" fmla="*/ 869968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541034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4943 h 1016696"/>
                <a:gd name="connsiteX1" fmla="*/ 700755 w 945930"/>
                <a:gd name="connsiteY1" fmla="*/ 1015170 h 1016696"/>
                <a:gd name="connsiteX2" fmla="*/ 308466 w 945930"/>
                <a:gd name="connsiteY2" fmla="*/ 931337 h 1016696"/>
                <a:gd name="connsiteX3" fmla="*/ 35588 w 945930"/>
                <a:gd name="connsiteY3" fmla="*/ 706568 h 1016696"/>
                <a:gd name="connsiteX4" fmla="*/ 12972 w 945930"/>
                <a:gd name="connsiteY4" fmla="*/ 387108 h 1016696"/>
                <a:gd name="connsiteX5" fmla="*/ 294355 w 945930"/>
                <a:gd name="connsiteY5" fmla="*/ 100769 h 1016696"/>
                <a:gd name="connsiteX6" fmla="*/ 598410 w 945930"/>
                <a:gd name="connsiteY6" fmla="*/ 4903 h 1016696"/>
                <a:gd name="connsiteX7" fmla="*/ 818880 w 945930"/>
                <a:gd name="connsiteY7" fmla="*/ 74273 h 1016696"/>
                <a:gd name="connsiteX8" fmla="*/ 745910 w 945930"/>
                <a:gd name="connsiteY8" fmla="*/ 630882 h 1016696"/>
                <a:gd name="connsiteX9" fmla="*/ 945930 w 945930"/>
                <a:gd name="connsiteY9" fmla="*/ 884943 h 1016696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1919 h 1013672"/>
                <a:gd name="connsiteX1" fmla="*/ 700755 w 945930"/>
                <a:gd name="connsiteY1" fmla="*/ 1012146 h 1013672"/>
                <a:gd name="connsiteX2" fmla="*/ 308466 w 945930"/>
                <a:gd name="connsiteY2" fmla="*/ 928313 h 1013672"/>
                <a:gd name="connsiteX3" fmla="*/ 35588 w 945930"/>
                <a:gd name="connsiteY3" fmla="*/ 703544 h 1013672"/>
                <a:gd name="connsiteX4" fmla="*/ 12972 w 945930"/>
                <a:gd name="connsiteY4" fmla="*/ 384084 h 1013672"/>
                <a:gd name="connsiteX5" fmla="*/ 294355 w 945930"/>
                <a:gd name="connsiteY5" fmla="*/ 97745 h 1013672"/>
                <a:gd name="connsiteX6" fmla="*/ 598410 w 945930"/>
                <a:gd name="connsiteY6" fmla="*/ 1879 h 1013672"/>
                <a:gd name="connsiteX7" fmla="*/ 818880 w 945930"/>
                <a:gd name="connsiteY7" fmla="*/ 71249 h 1013672"/>
                <a:gd name="connsiteX8" fmla="*/ 796343 w 945930"/>
                <a:gd name="connsiteY8" fmla="*/ 361272 h 1013672"/>
                <a:gd name="connsiteX9" fmla="*/ 745910 w 945930"/>
                <a:gd name="connsiteY9" fmla="*/ 627858 h 1013672"/>
                <a:gd name="connsiteX10" fmla="*/ 945930 w 945930"/>
                <a:gd name="connsiteY10" fmla="*/ 881919 h 1013672"/>
                <a:gd name="connsiteX0" fmla="*/ 945930 w 945930"/>
                <a:gd name="connsiteY0" fmla="*/ 880971 h 1012724"/>
                <a:gd name="connsiteX1" fmla="*/ 700755 w 945930"/>
                <a:gd name="connsiteY1" fmla="*/ 1011198 h 1012724"/>
                <a:gd name="connsiteX2" fmla="*/ 308466 w 945930"/>
                <a:gd name="connsiteY2" fmla="*/ 927365 h 1012724"/>
                <a:gd name="connsiteX3" fmla="*/ 35588 w 945930"/>
                <a:gd name="connsiteY3" fmla="*/ 702596 h 1012724"/>
                <a:gd name="connsiteX4" fmla="*/ 12972 w 945930"/>
                <a:gd name="connsiteY4" fmla="*/ 383136 h 1012724"/>
                <a:gd name="connsiteX5" fmla="*/ 294355 w 945930"/>
                <a:gd name="connsiteY5" fmla="*/ 96797 h 1012724"/>
                <a:gd name="connsiteX6" fmla="*/ 598410 w 945930"/>
                <a:gd name="connsiteY6" fmla="*/ 931 h 1012724"/>
                <a:gd name="connsiteX7" fmla="*/ 901353 w 945930"/>
                <a:gd name="connsiteY7" fmla="*/ 107737 h 1012724"/>
                <a:gd name="connsiteX8" fmla="*/ 796343 w 945930"/>
                <a:gd name="connsiteY8" fmla="*/ 360324 h 1012724"/>
                <a:gd name="connsiteX9" fmla="*/ 745910 w 945930"/>
                <a:gd name="connsiteY9" fmla="*/ 626910 h 1012724"/>
                <a:gd name="connsiteX10" fmla="*/ 945930 w 945930"/>
                <a:gd name="connsiteY10" fmla="*/ 880971 h 1012724"/>
                <a:gd name="connsiteX0" fmla="*/ 945930 w 945930"/>
                <a:gd name="connsiteY0" fmla="*/ 866236 h 997989"/>
                <a:gd name="connsiteX1" fmla="*/ 700755 w 945930"/>
                <a:gd name="connsiteY1" fmla="*/ 996463 h 997989"/>
                <a:gd name="connsiteX2" fmla="*/ 308466 w 945930"/>
                <a:gd name="connsiteY2" fmla="*/ 912630 h 997989"/>
                <a:gd name="connsiteX3" fmla="*/ 35588 w 945930"/>
                <a:gd name="connsiteY3" fmla="*/ 687861 h 997989"/>
                <a:gd name="connsiteX4" fmla="*/ 12972 w 945930"/>
                <a:gd name="connsiteY4" fmla="*/ 368401 h 997989"/>
                <a:gd name="connsiteX5" fmla="*/ 294355 w 945930"/>
                <a:gd name="connsiteY5" fmla="*/ 82062 h 997989"/>
                <a:gd name="connsiteX6" fmla="*/ 631398 w 945930"/>
                <a:gd name="connsiteY6" fmla="*/ 1171 h 997989"/>
                <a:gd name="connsiteX7" fmla="*/ 901353 w 945930"/>
                <a:gd name="connsiteY7" fmla="*/ 93002 h 997989"/>
                <a:gd name="connsiteX8" fmla="*/ 796343 w 945930"/>
                <a:gd name="connsiteY8" fmla="*/ 345589 h 997989"/>
                <a:gd name="connsiteX9" fmla="*/ 745910 w 945930"/>
                <a:gd name="connsiteY9" fmla="*/ 612175 h 997989"/>
                <a:gd name="connsiteX10" fmla="*/ 945930 w 945930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24828 w 924828"/>
                <a:gd name="connsiteY0" fmla="*/ 866236 h 997989"/>
                <a:gd name="connsiteX1" fmla="*/ 679653 w 924828"/>
                <a:gd name="connsiteY1" fmla="*/ 996463 h 997989"/>
                <a:gd name="connsiteX2" fmla="*/ 287364 w 924828"/>
                <a:gd name="connsiteY2" fmla="*/ 912630 h 997989"/>
                <a:gd name="connsiteX3" fmla="*/ 14486 w 924828"/>
                <a:gd name="connsiteY3" fmla="*/ 687861 h 997989"/>
                <a:gd name="connsiteX4" fmla="*/ 41353 w 924828"/>
                <a:gd name="connsiteY4" fmla="*/ 345939 h 997989"/>
                <a:gd name="connsiteX5" fmla="*/ 273253 w 924828"/>
                <a:gd name="connsiteY5" fmla="*/ 82062 h 997989"/>
                <a:gd name="connsiteX6" fmla="*/ 610296 w 924828"/>
                <a:gd name="connsiteY6" fmla="*/ 1171 h 997989"/>
                <a:gd name="connsiteX7" fmla="*/ 880251 w 924828"/>
                <a:gd name="connsiteY7" fmla="*/ 93002 h 997989"/>
                <a:gd name="connsiteX8" fmla="*/ 775241 w 924828"/>
                <a:gd name="connsiteY8" fmla="*/ 345589 h 997989"/>
                <a:gd name="connsiteX9" fmla="*/ 724808 w 924828"/>
                <a:gd name="connsiteY9" fmla="*/ 612175 h 997989"/>
                <a:gd name="connsiteX10" fmla="*/ 924828 w 924828"/>
                <a:gd name="connsiteY10" fmla="*/ 866236 h 997989"/>
                <a:gd name="connsiteX0" fmla="*/ 935892 w 935892"/>
                <a:gd name="connsiteY0" fmla="*/ 866236 h 997989"/>
                <a:gd name="connsiteX1" fmla="*/ 690717 w 935892"/>
                <a:gd name="connsiteY1" fmla="*/ 996463 h 997989"/>
                <a:gd name="connsiteX2" fmla="*/ 298428 w 935892"/>
                <a:gd name="connsiteY2" fmla="*/ 912630 h 997989"/>
                <a:gd name="connsiteX3" fmla="*/ 25550 w 935892"/>
                <a:gd name="connsiteY3" fmla="*/ 687861 h 997989"/>
                <a:gd name="connsiteX4" fmla="*/ 19427 w 935892"/>
                <a:gd name="connsiteY4" fmla="*/ 345939 h 997989"/>
                <a:gd name="connsiteX5" fmla="*/ 284317 w 935892"/>
                <a:gd name="connsiteY5" fmla="*/ 82062 h 997989"/>
                <a:gd name="connsiteX6" fmla="*/ 621360 w 935892"/>
                <a:gd name="connsiteY6" fmla="*/ 1171 h 997989"/>
                <a:gd name="connsiteX7" fmla="*/ 891315 w 935892"/>
                <a:gd name="connsiteY7" fmla="*/ 93002 h 997989"/>
                <a:gd name="connsiteX8" fmla="*/ 786305 w 935892"/>
                <a:gd name="connsiteY8" fmla="*/ 345589 h 997989"/>
                <a:gd name="connsiteX9" fmla="*/ 735872 w 935892"/>
                <a:gd name="connsiteY9" fmla="*/ 612175 h 997989"/>
                <a:gd name="connsiteX10" fmla="*/ 935892 w 935892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949384 w 949384"/>
                <a:gd name="connsiteY0" fmla="*/ 866236 h 997989"/>
                <a:gd name="connsiteX1" fmla="*/ 704209 w 949384"/>
                <a:gd name="connsiteY1" fmla="*/ 996463 h 997989"/>
                <a:gd name="connsiteX2" fmla="*/ 311920 w 949384"/>
                <a:gd name="connsiteY2" fmla="*/ 912630 h 997989"/>
                <a:gd name="connsiteX3" fmla="*/ 39042 w 949384"/>
                <a:gd name="connsiteY3" fmla="*/ 687861 h 997989"/>
                <a:gd name="connsiteX4" fmla="*/ 32919 w 949384"/>
                <a:gd name="connsiteY4" fmla="*/ 345939 h 997989"/>
                <a:gd name="connsiteX5" fmla="*/ 297809 w 949384"/>
                <a:gd name="connsiteY5" fmla="*/ 82062 h 997989"/>
                <a:gd name="connsiteX6" fmla="*/ 634852 w 949384"/>
                <a:gd name="connsiteY6" fmla="*/ 1171 h 997989"/>
                <a:gd name="connsiteX7" fmla="*/ 904807 w 949384"/>
                <a:gd name="connsiteY7" fmla="*/ 93002 h 997989"/>
                <a:gd name="connsiteX8" fmla="*/ 799797 w 949384"/>
                <a:gd name="connsiteY8" fmla="*/ 345589 h 997989"/>
                <a:gd name="connsiteX9" fmla="*/ 749364 w 949384"/>
                <a:gd name="connsiteY9" fmla="*/ 612175 h 997989"/>
                <a:gd name="connsiteX10" fmla="*/ 949384 w 949384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97989"/>
                <a:gd name="connsiteX1" fmla="*/ 704209 w 911428"/>
                <a:gd name="connsiteY1" fmla="*/ 996463 h 997989"/>
                <a:gd name="connsiteX2" fmla="*/ 311920 w 911428"/>
                <a:gd name="connsiteY2" fmla="*/ 912630 h 997989"/>
                <a:gd name="connsiteX3" fmla="*/ 39042 w 911428"/>
                <a:gd name="connsiteY3" fmla="*/ 687861 h 997989"/>
                <a:gd name="connsiteX4" fmla="*/ 32919 w 911428"/>
                <a:gd name="connsiteY4" fmla="*/ 345939 h 997989"/>
                <a:gd name="connsiteX5" fmla="*/ 297809 w 911428"/>
                <a:gd name="connsiteY5" fmla="*/ 82062 h 997989"/>
                <a:gd name="connsiteX6" fmla="*/ 634852 w 911428"/>
                <a:gd name="connsiteY6" fmla="*/ 1171 h 997989"/>
                <a:gd name="connsiteX7" fmla="*/ 904807 w 911428"/>
                <a:gd name="connsiteY7" fmla="*/ 93002 h 997989"/>
                <a:gd name="connsiteX8" fmla="*/ 799797 w 911428"/>
                <a:gd name="connsiteY8" fmla="*/ 345589 h 997989"/>
                <a:gd name="connsiteX9" fmla="*/ 749364 w 911428"/>
                <a:gd name="connsiteY9" fmla="*/ 612175 h 997989"/>
                <a:gd name="connsiteX10" fmla="*/ 866912 w 911428"/>
                <a:gd name="connsiteY10" fmla="*/ 866236 h 997989"/>
                <a:gd name="connsiteX0" fmla="*/ 866912 w 911428"/>
                <a:gd name="connsiteY0" fmla="*/ 866236 h 969320"/>
                <a:gd name="connsiteX1" fmla="*/ 654726 w 911428"/>
                <a:gd name="connsiteY1" fmla="*/ 966513 h 969320"/>
                <a:gd name="connsiteX2" fmla="*/ 311920 w 911428"/>
                <a:gd name="connsiteY2" fmla="*/ 912630 h 969320"/>
                <a:gd name="connsiteX3" fmla="*/ 39042 w 911428"/>
                <a:gd name="connsiteY3" fmla="*/ 687861 h 969320"/>
                <a:gd name="connsiteX4" fmla="*/ 32919 w 911428"/>
                <a:gd name="connsiteY4" fmla="*/ 345939 h 969320"/>
                <a:gd name="connsiteX5" fmla="*/ 297809 w 911428"/>
                <a:gd name="connsiteY5" fmla="*/ 82062 h 969320"/>
                <a:gd name="connsiteX6" fmla="*/ 634852 w 911428"/>
                <a:gd name="connsiteY6" fmla="*/ 1171 h 969320"/>
                <a:gd name="connsiteX7" fmla="*/ 904807 w 911428"/>
                <a:gd name="connsiteY7" fmla="*/ 93002 h 969320"/>
                <a:gd name="connsiteX8" fmla="*/ 799797 w 911428"/>
                <a:gd name="connsiteY8" fmla="*/ 345589 h 969320"/>
                <a:gd name="connsiteX9" fmla="*/ 749364 w 911428"/>
                <a:gd name="connsiteY9" fmla="*/ 612175 h 969320"/>
                <a:gd name="connsiteX10" fmla="*/ 866912 w 911428"/>
                <a:gd name="connsiteY10" fmla="*/ 866236 h 969320"/>
                <a:gd name="connsiteX0" fmla="*/ 866912 w 922712"/>
                <a:gd name="connsiteY0" fmla="*/ 866001 h 969085"/>
                <a:gd name="connsiteX1" fmla="*/ 654726 w 922712"/>
                <a:gd name="connsiteY1" fmla="*/ 966278 h 969085"/>
                <a:gd name="connsiteX2" fmla="*/ 311920 w 922712"/>
                <a:gd name="connsiteY2" fmla="*/ 912395 h 969085"/>
                <a:gd name="connsiteX3" fmla="*/ 39042 w 922712"/>
                <a:gd name="connsiteY3" fmla="*/ 687626 h 969085"/>
                <a:gd name="connsiteX4" fmla="*/ 32919 w 922712"/>
                <a:gd name="connsiteY4" fmla="*/ 345704 h 969085"/>
                <a:gd name="connsiteX5" fmla="*/ 297809 w 922712"/>
                <a:gd name="connsiteY5" fmla="*/ 81827 h 969085"/>
                <a:gd name="connsiteX6" fmla="*/ 634852 w 922712"/>
                <a:gd name="connsiteY6" fmla="*/ 936 h 969085"/>
                <a:gd name="connsiteX7" fmla="*/ 904807 w 922712"/>
                <a:gd name="connsiteY7" fmla="*/ 92767 h 969085"/>
                <a:gd name="connsiteX8" fmla="*/ 890518 w 922712"/>
                <a:gd name="connsiteY8" fmla="*/ 233044 h 969085"/>
                <a:gd name="connsiteX9" fmla="*/ 799797 w 922712"/>
                <a:gd name="connsiteY9" fmla="*/ 345354 h 969085"/>
                <a:gd name="connsiteX10" fmla="*/ 749364 w 922712"/>
                <a:gd name="connsiteY10" fmla="*/ 611940 h 969085"/>
                <a:gd name="connsiteX11" fmla="*/ 866912 w 922712"/>
                <a:gd name="connsiteY11" fmla="*/ 866001 h 969085"/>
                <a:gd name="connsiteX0" fmla="*/ 866912 w 922712"/>
                <a:gd name="connsiteY0" fmla="*/ 843959 h 947043"/>
                <a:gd name="connsiteX1" fmla="*/ 654726 w 922712"/>
                <a:gd name="connsiteY1" fmla="*/ 944236 h 947043"/>
                <a:gd name="connsiteX2" fmla="*/ 311920 w 922712"/>
                <a:gd name="connsiteY2" fmla="*/ 890353 h 947043"/>
                <a:gd name="connsiteX3" fmla="*/ 39042 w 922712"/>
                <a:gd name="connsiteY3" fmla="*/ 665584 h 947043"/>
                <a:gd name="connsiteX4" fmla="*/ 32919 w 922712"/>
                <a:gd name="connsiteY4" fmla="*/ 323662 h 947043"/>
                <a:gd name="connsiteX5" fmla="*/ 297809 w 922712"/>
                <a:gd name="connsiteY5" fmla="*/ 59785 h 947043"/>
                <a:gd name="connsiteX6" fmla="*/ 651347 w 922712"/>
                <a:gd name="connsiteY6" fmla="*/ 1356 h 947043"/>
                <a:gd name="connsiteX7" fmla="*/ 904807 w 922712"/>
                <a:gd name="connsiteY7" fmla="*/ 70725 h 947043"/>
                <a:gd name="connsiteX8" fmla="*/ 890518 w 922712"/>
                <a:gd name="connsiteY8" fmla="*/ 211002 h 947043"/>
                <a:gd name="connsiteX9" fmla="*/ 799797 w 922712"/>
                <a:gd name="connsiteY9" fmla="*/ 323312 h 947043"/>
                <a:gd name="connsiteX10" fmla="*/ 749364 w 922712"/>
                <a:gd name="connsiteY10" fmla="*/ 589898 h 947043"/>
                <a:gd name="connsiteX11" fmla="*/ 866912 w 922712"/>
                <a:gd name="connsiteY11" fmla="*/ 843959 h 947043"/>
                <a:gd name="connsiteX0" fmla="*/ 866912 w 922712"/>
                <a:gd name="connsiteY0" fmla="*/ 858621 h 961705"/>
                <a:gd name="connsiteX1" fmla="*/ 654726 w 922712"/>
                <a:gd name="connsiteY1" fmla="*/ 958898 h 961705"/>
                <a:gd name="connsiteX2" fmla="*/ 311920 w 922712"/>
                <a:gd name="connsiteY2" fmla="*/ 905015 h 961705"/>
                <a:gd name="connsiteX3" fmla="*/ 39042 w 922712"/>
                <a:gd name="connsiteY3" fmla="*/ 680246 h 961705"/>
                <a:gd name="connsiteX4" fmla="*/ 32919 w 922712"/>
                <a:gd name="connsiteY4" fmla="*/ 338324 h 961705"/>
                <a:gd name="connsiteX5" fmla="*/ 297809 w 922712"/>
                <a:gd name="connsiteY5" fmla="*/ 74447 h 961705"/>
                <a:gd name="connsiteX6" fmla="*/ 568875 w 922712"/>
                <a:gd name="connsiteY6" fmla="*/ 1043 h 961705"/>
                <a:gd name="connsiteX7" fmla="*/ 904807 w 922712"/>
                <a:gd name="connsiteY7" fmla="*/ 85387 h 961705"/>
                <a:gd name="connsiteX8" fmla="*/ 890518 w 922712"/>
                <a:gd name="connsiteY8" fmla="*/ 225664 h 961705"/>
                <a:gd name="connsiteX9" fmla="*/ 799797 w 922712"/>
                <a:gd name="connsiteY9" fmla="*/ 337974 h 961705"/>
                <a:gd name="connsiteX10" fmla="*/ 749364 w 922712"/>
                <a:gd name="connsiteY10" fmla="*/ 604560 h 961705"/>
                <a:gd name="connsiteX11" fmla="*/ 866912 w 922712"/>
                <a:gd name="connsiteY11" fmla="*/ 858621 h 961705"/>
                <a:gd name="connsiteX0" fmla="*/ 866912 w 912474"/>
                <a:gd name="connsiteY0" fmla="*/ 859020 h 962104"/>
                <a:gd name="connsiteX1" fmla="*/ 654726 w 912474"/>
                <a:gd name="connsiteY1" fmla="*/ 959297 h 962104"/>
                <a:gd name="connsiteX2" fmla="*/ 311920 w 912474"/>
                <a:gd name="connsiteY2" fmla="*/ 905414 h 962104"/>
                <a:gd name="connsiteX3" fmla="*/ 39042 w 912474"/>
                <a:gd name="connsiteY3" fmla="*/ 680645 h 962104"/>
                <a:gd name="connsiteX4" fmla="*/ 32919 w 912474"/>
                <a:gd name="connsiteY4" fmla="*/ 338723 h 962104"/>
                <a:gd name="connsiteX5" fmla="*/ 297809 w 912474"/>
                <a:gd name="connsiteY5" fmla="*/ 74846 h 962104"/>
                <a:gd name="connsiteX6" fmla="*/ 568875 w 912474"/>
                <a:gd name="connsiteY6" fmla="*/ 1442 h 962104"/>
                <a:gd name="connsiteX7" fmla="*/ 904807 w 912474"/>
                <a:gd name="connsiteY7" fmla="*/ 85786 h 962104"/>
                <a:gd name="connsiteX8" fmla="*/ 799797 w 912474"/>
                <a:gd name="connsiteY8" fmla="*/ 338373 h 962104"/>
                <a:gd name="connsiteX9" fmla="*/ 749364 w 912474"/>
                <a:gd name="connsiteY9" fmla="*/ 604959 h 962104"/>
                <a:gd name="connsiteX10" fmla="*/ 866912 w 912474"/>
                <a:gd name="connsiteY10" fmla="*/ 859020 h 962104"/>
                <a:gd name="connsiteX0" fmla="*/ 866912 w 912474"/>
                <a:gd name="connsiteY0" fmla="*/ 861538 h 964622"/>
                <a:gd name="connsiteX1" fmla="*/ 654726 w 912474"/>
                <a:gd name="connsiteY1" fmla="*/ 961815 h 964622"/>
                <a:gd name="connsiteX2" fmla="*/ 311920 w 912474"/>
                <a:gd name="connsiteY2" fmla="*/ 907932 h 964622"/>
                <a:gd name="connsiteX3" fmla="*/ 39042 w 912474"/>
                <a:gd name="connsiteY3" fmla="*/ 683163 h 964622"/>
                <a:gd name="connsiteX4" fmla="*/ 32919 w 912474"/>
                <a:gd name="connsiteY4" fmla="*/ 341241 h 964622"/>
                <a:gd name="connsiteX5" fmla="*/ 297809 w 912474"/>
                <a:gd name="connsiteY5" fmla="*/ 77364 h 964622"/>
                <a:gd name="connsiteX6" fmla="*/ 568875 w 912474"/>
                <a:gd name="connsiteY6" fmla="*/ 3960 h 964622"/>
                <a:gd name="connsiteX7" fmla="*/ 904807 w 912474"/>
                <a:gd name="connsiteY7" fmla="*/ 88304 h 964622"/>
                <a:gd name="connsiteX8" fmla="*/ 799797 w 912474"/>
                <a:gd name="connsiteY8" fmla="*/ 340891 h 964622"/>
                <a:gd name="connsiteX9" fmla="*/ 749364 w 912474"/>
                <a:gd name="connsiteY9" fmla="*/ 607477 h 964622"/>
                <a:gd name="connsiteX10" fmla="*/ 866912 w 912474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607477 h 964622"/>
                <a:gd name="connsiteX10" fmla="*/ 866912 w 943348"/>
                <a:gd name="connsiteY10" fmla="*/ 861538 h 964622"/>
                <a:gd name="connsiteX0" fmla="*/ 866912 w 943348"/>
                <a:gd name="connsiteY0" fmla="*/ 861538 h 964622"/>
                <a:gd name="connsiteX1" fmla="*/ 654726 w 943348"/>
                <a:gd name="connsiteY1" fmla="*/ 961815 h 964622"/>
                <a:gd name="connsiteX2" fmla="*/ 311920 w 943348"/>
                <a:gd name="connsiteY2" fmla="*/ 907932 h 964622"/>
                <a:gd name="connsiteX3" fmla="*/ 39042 w 943348"/>
                <a:gd name="connsiteY3" fmla="*/ 683163 h 964622"/>
                <a:gd name="connsiteX4" fmla="*/ 32919 w 943348"/>
                <a:gd name="connsiteY4" fmla="*/ 341241 h 964622"/>
                <a:gd name="connsiteX5" fmla="*/ 297809 w 943348"/>
                <a:gd name="connsiteY5" fmla="*/ 77364 h 964622"/>
                <a:gd name="connsiteX6" fmla="*/ 568875 w 943348"/>
                <a:gd name="connsiteY6" fmla="*/ 3960 h 964622"/>
                <a:gd name="connsiteX7" fmla="*/ 904807 w 943348"/>
                <a:gd name="connsiteY7" fmla="*/ 88304 h 964622"/>
                <a:gd name="connsiteX8" fmla="*/ 799797 w 943348"/>
                <a:gd name="connsiteY8" fmla="*/ 340891 h 964622"/>
                <a:gd name="connsiteX9" fmla="*/ 749364 w 943348"/>
                <a:gd name="connsiteY9" fmla="*/ 585015 h 964622"/>
                <a:gd name="connsiteX10" fmla="*/ 866912 w 943348"/>
                <a:gd name="connsiteY10" fmla="*/ 861538 h 964622"/>
                <a:gd name="connsiteX0" fmla="*/ 866912 w 934777"/>
                <a:gd name="connsiteY0" fmla="*/ 861538 h 964622"/>
                <a:gd name="connsiteX1" fmla="*/ 654726 w 934777"/>
                <a:gd name="connsiteY1" fmla="*/ 961815 h 964622"/>
                <a:gd name="connsiteX2" fmla="*/ 311920 w 934777"/>
                <a:gd name="connsiteY2" fmla="*/ 907932 h 964622"/>
                <a:gd name="connsiteX3" fmla="*/ 39042 w 934777"/>
                <a:gd name="connsiteY3" fmla="*/ 683163 h 964622"/>
                <a:gd name="connsiteX4" fmla="*/ 32919 w 934777"/>
                <a:gd name="connsiteY4" fmla="*/ 341241 h 964622"/>
                <a:gd name="connsiteX5" fmla="*/ 297809 w 934777"/>
                <a:gd name="connsiteY5" fmla="*/ 77364 h 964622"/>
                <a:gd name="connsiteX6" fmla="*/ 568875 w 934777"/>
                <a:gd name="connsiteY6" fmla="*/ 3960 h 964622"/>
                <a:gd name="connsiteX7" fmla="*/ 904807 w 934777"/>
                <a:gd name="connsiteY7" fmla="*/ 88304 h 964622"/>
                <a:gd name="connsiteX8" fmla="*/ 717325 w 934777"/>
                <a:gd name="connsiteY8" fmla="*/ 423252 h 964622"/>
                <a:gd name="connsiteX9" fmla="*/ 749364 w 934777"/>
                <a:gd name="connsiteY9" fmla="*/ 585015 h 964622"/>
                <a:gd name="connsiteX10" fmla="*/ 866912 w 934777"/>
                <a:gd name="connsiteY10" fmla="*/ 861538 h 964622"/>
                <a:gd name="connsiteX0" fmla="*/ 866912 w 908207"/>
                <a:gd name="connsiteY0" fmla="*/ 861538 h 964622"/>
                <a:gd name="connsiteX1" fmla="*/ 654726 w 908207"/>
                <a:gd name="connsiteY1" fmla="*/ 961815 h 964622"/>
                <a:gd name="connsiteX2" fmla="*/ 311920 w 908207"/>
                <a:gd name="connsiteY2" fmla="*/ 907932 h 964622"/>
                <a:gd name="connsiteX3" fmla="*/ 39042 w 908207"/>
                <a:gd name="connsiteY3" fmla="*/ 683163 h 964622"/>
                <a:gd name="connsiteX4" fmla="*/ 32919 w 908207"/>
                <a:gd name="connsiteY4" fmla="*/ 341241 h 964622"/>
                <a:gd name="connsiteX5" fmla="*/ 297809 w 908207"/>
                <a:gd name="connsiteY5" fmla="*/ 77364 h 964622"/>
                <a:gd name="connsiteX6" fmla="*/ 568875 w 908207"/>
                <a:gd name="connsiteY6" fmla="*/ 3960 h 964622"/>
                <a:gd name="connsiteX7" fmla="*/ 904807 w 908207"/>
                <a:gd name="connsiteY7" fmla="*/ 88304 h 964622"/>
                <a:gd name="connsiteX8" fmla="*/ 749364 w 908207"/>
                <a:gd name="connsiteY8" fmla="*/ 585015 h 964622"/>
                <a:gd name="connsiteX9" fmla="*/ 866912 w 908207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7376"/>
                <a:gd name="connsiteY0" fmla="*/ 861538 h 964622"/>
                <a:gd name="connsiteX1" fmla="*/ 654726 w 907376"/>
                <a:gd name="connsiteY1" fmla="*/ 961815 h 964622"/>
                <a:gd name="connsiteX2" fmla="*/ 311920 w 907376"/>
                <a:gd name="connsiteY2" fmla="*/ 907932 h 964622"/>
                <a:gd name="connsiteX3" fmla="*/ 39042 w 907376"/>
                <a:gd name="connsiteY3" fmla="*/ 683163 h 964622"/>
                <a:gd name="connsiteX4" fmla="*/ 32919 w 907376"/>
                <a:gd name="connsiteY4" fmla="*/ 341241 h 964622"/>
                <a:gd name="connsiteX5" fmla="*/ 297809 w 907376"/>
                <a:gd name="connsiteY5" fmla="*/ 77364 h 964622"/>
                <a:gd name="connsiteX6" fmla="*/ 568875 w 907376"/>
                <a:gd name="connsiteY6" fmla="*/ 3960 h 964622"/>
                <a:gd name="connsiteX7" fmla="*/ 904807 w 907376"/>
                <a:gd name="connsiteY7" fmla="*/ 88304 h 964622"/>
                <a:gd name="connsiteX8" fmla="*/ 749364 w 907376"/>
                <a:gd name="connsiteY8" fmla="*/ 585015 h 964622"/>
                <a:gd name="connsiteX9" fmla="*/ 866912 w 907376"/>
                <a:gd name="connsiteY9" fmla="*/ 861538 h 964622"/>
                <a:gd name="connsiteX0" fmla="*/ 866912 w 909155"/>
                <a:gd name="connsiteY0" fmla="*/ 861538 h 964622"/>
                <a:gd name="connsiteX1" fmla="*/ 654726 w 909155"/>
                <a:gd name="connsiteY1" fmla="*/ 961815 h 964622"/>
                <a:gd name="connsiteX2" fmla="*/ 311920 w 909155"/>
                <a:gd name="connsiteY2" fmla="*/ 907932 h 964622"/>
                <a:gd name="connsiteX3" fmla="*/ 39042 w 909155"/>
                <a:gd name="connsiteY3" fmla="*/ 683163 h 964622"/>
                <a:gd name="connsiteX4" fmla="*/ 32919 w 909155"/>
                <a:gd name="connsiteY4" fmla="*/ 341241 h 964622"/>
                <a:gd name="connsiteX5" fmla="*/ 297809 w 909155"/>
                <a:gd name="connsiteY5" fmla="*/ 77364 h 964622"/>
                <a:gd name="connsiteX6" fmla="*/ 568875 w 909155"/>
                <a:gd name="connsiteY6" fmla="*/ 3960 h 964622"/>
                <a:gd name="connsiteX7" fmla="*/ 904807 w 909155"/>
                <a:gd name="connsiteY7" fmla="*/ 88304 h 964622"/>
                <a:gd name="connsiteX8" fmla="*/ 856579 w 909155"/>
                <a:gd name="connsiteY8" fmla="*/ 629939 h 964622"/>
                <a:gd name="connsiteX9" fmla="*/ 866912 w 909155"/>
                <a:gd name="connsiteY9" fmla="*/ 861538 h 964622"/>
                <a:gd name="connsiteX0" fmla="*/ 866912 w 1039111"/>
                <a:gd name="connsiteY0" fmla="*/ 857982 h 961066"/>
                <a:gd name="connsiteX1" fmla="*/ 654726 w 1039111"/>
                <a:gd name="connsiteY1" fmla="*/ 958259 h 961066"/>
                <a:gd name="connsiteX2" fmla="*/ 311920 w 1039111"/>
                <a:gd name="connsiteY2" fmla="*/ 904376 h 961066"/>
                <a:gd name="connsiteX3" fmla="*/ 39042 w 1039111"/>
                <a:gd name="connsiteY3" fmla="*/ 679607 h 961066"/>
                <a:gd name="connsiteX4" fmla="*/ 32919 w 1039111"/>
                <a:gd name="connsiteY4" fmla="*/ 337685 h 961066"/>
                <a:gd name="connsiteX5" fmla="*/ 297809 w 1039111"/>
                <a:gd name="connsiteY5" fmla="*/ 73808 h 961066"/>
                <a:gd name="connsiteX6" fmla="*/ 568875 w 1039111"/>
                <a:gd name="connsiteY6" fmla="*/ 404 h 961066"/>
                <a:gd name="connsiteX7" fmla="*/ 1036763 w 1039111"/>
                <a:gd name="connsiteY7" fmla="*/ 241983 h 961066"/>
                <a:gd name="connsiteX8" fmla="*/ 856579 w 1039111"/>
                <a:gd name="connsiteY8" fmla="*/ 626383 h 961066"/>
                <a:gd name="connsiteX9" fmla="*/ 866912 w 1039111"/>
                <a:gd name="connsiteY9" fmla="*/ 857982 h 96106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297809 w 1039111"/>
                <a:gd name="connsiteY5" fmla="*/ 43948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28122 h 931206"/>
                <a:gd name="connsiteX1" fmla="*/ 654726 w 1039111"/>
                <a:gd name="connsiteY1" fmla="*/ 928399 h 931206"/>
                <a:gd name="connsiteX2" fmla="*/ 311920 w 1039111"/>
                <a:gd name="connsiteY2" fmla="*/ 874516 h 931206"/>
                <a:gd name="connsiteX3" fmla="*/ 39042 w 1039111"/>
                <a:gd name="connsiteY3" fmla="*/ 649747 h 931206"/>
                <a:gd name="connsiteX4" fmla="*/ 32919 w 1039111"/>
                <a:gd name="connsiteY4" fmla="*/ 307825 h 931206"/>
                <a:gd name="connsiteX5" fmla="*/ 314304 w 1039111"/>
                <a:gd name="connsiteY5" fmla="*/ 66410 h 931206"/>
                <a:gd name="connsiteX6" fmla="*/ 684336 w 1039111"/>
                <a:gd name="connsiteY6" fmla="*/ 493 h 931206"/>
                <a:gd name="connsiteX7" fmla="*/ 1036763 w 1039111"/>
                <a:gd name="connsiteY7" fmla="*/ 212123 h 931206"/>
                <a:gd name="connsiteX8" fmla="*/ 856579 w 1039111"/>
                <a:gd name="connsiteY8" fmla="*/ 596523 h 931206"/>
                <a:gd name="connsiteX9" fmla="*/ 866912 w 1039111"/>
                <a:gd name="connsiteY9" fmla="*/ 828122 h 931206"/>
                <a:gd name="connsiteX0" fmla="*/ 866912 w 1039111"/>
                <a:gd name="connsiteY0" fmla="*/ 857981 h 961065"/>
                <a:gd name="connsiteX1" fmla="*/ 654726 w 1039111"/>
                <a:gd name="connsiteY1" fmla="*/ 958258 h 961065"/>
                <a:gd name="connsiteX2" fmla="*/ 311920 w 1039111"/>
                <a:gd name="connsiteY2" fmla="*/ 904375 h 961065"/>
                <a:gd name="connsiteX3" fmla="*/ 39042 w 1039111"/>
                <a:gd name="connsiteY3" fmla="*/ 679606 h 961065"/>
                <a:gd name="connsiteX4" fmla="*/ 32919 w 1039111"/>
                <a:gd name="connsiteY4" fmla="*/ 337684 h 961065"/>
                <a:gd name="connsiteX5" fmla="*/ 314304 w 1039111"/>
                <a:gd name="connsiteY5" fmla="*/ 96269 h 961065"/>
                <a:gd name="connsiteX6" fmla="*/ 684336 w 1039111"/>
                <a:gd name="connsiteY6" fmla="*/ 403 h 961065"/>
                <a:gd name="connsiteX7" fmla="*/ 1036763 w 1039111"/>
                <a:gd name="connsiteY7" fmla="*/ 241982 h 961065"/>
                <a:gd name="connsiteX8" fmla="*/ 856579 w 1039111"/>
                <a:gd name="connsiteY8" fmla="*/ 626382 h 961065"/>
                <a:gd name="connsiteX9" fmla="*/ 866912 w 1039111"/>
                <a:gd name="connsiteY9" fmla="*/ 857981 h 961065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1754 h 964838"/>
                <a:gd name="connsiteX1" fmla="*/ 654726 w 1039111"/>
                <a:gd name="connsiteY1" fmla="*/ 962031 h 964838"/>
                <a:gd name="connsiteX2" fmla="*/ 311920 w 1039111"/>
                <a:gd name="connsiteY2" fmla="*/ 908148 h 964838"/>
                <a:gd name="connsiteX3" fmla="*/ 39042 w 1039111"/>
                <a:gd name="connsiteY3" fmla="*/ 683379 h 964838"/>
                <a:gd name="connsiteX4" fmla="*/ 32919 w 1039111"/>
                <a:gd name="connsiteY4" fmla="*/ 341457 h 964838"/>
                <a:gd name="connsiteX5" fmla="*/ 314304 w 1039111"/>
                <a:gd name="connsiteY5" fmla="*/ 100042 h 964838"/>
                <a:gd name="connsiteX6" fmla="*/ 684336 w 1039111"/>
                <a:gd name="connsiteY6" fmla="*/ 4176 h 964838"/>
                <a:gd name="connsiteX7" fmla="*/ 1036763 w 1039111"/>
                <a:gd name="connsiteY7" fmla="*/ 245755 h 964838"/>
                <a:gd name="connsiteX8" fmla="*/ 856579 w 1039111"/>
                <a:gd name="connsiteY8" fmla="*/ 630155 h 964838"/>
                <a:gd name="connsiteX9" fmla="*/ 866912 w 1039111"/>
                <a:gd name="connsiteY9" fmla="*/ 861754 h 964838"/>
                <a:gd name="connsiteX0" fmla="*/ 866912 w 1039111"/>
                <a:gd name="connsiteY0" fmla="*/ 864167 h 967251"/>
                <a:gd name="connsiteX1" fmla="*/ 654726 w 1039111"/>
                <a:gd name="connsiteY1" fmla="*/ 964444 h 967251"/>
                <a:gd name="connsiteX2" fmla="*/ 311920 w 1039111"/>
                <a:gd name="connsiteY2" fmla="*/ 910561 h 967251"/>
                <a:gd name="connsiteX3" fmla="*/ 39042 w 1039111"/>
                <a:gd name="connsiteY3" fmla="*/ 685792 h 967251"/>
                <a:gd name="connsiteX4" fmla="*/ 32919 w 1039111"/>
                <a:gd name="connsiteY4" fmla="*/ 343870 h 967251"/>
                <a:gd name="connsiteX5" fmla="*/ 273068 w 1039111"/>
                <a:gd name="connsiteY5" fmla="*/ 72506 h 967251"/>
                <a:gd name="connsiteX6" fmla="*/ 684336 w 1039111"/>
                <a:gd name="connsiteY6" fmla="*/ 6589 h 967251"/>
                <a:gd name="connsiteX7" fmla="*/ 1036763 w 1039111"/>
                <a:gd name="connsiteY7" fmla="*/ 248168 h 967251"/>
                <a:gd name="connsiteX8" fmla="*/ 856579 w 1039111"/>
                <a:gd name="connsiteY8" fmla="*/ 632568 h 967251"/>
                <a:gd name="connsiteX9" fmla="*/ 866912 w 1039111"/>
                <a:gd name="connsiteY9" fmla="*/ 864167 h 967251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866912 w 1039111"/>
                <a:gd name="connsiteY0" fmla="*/ 882202 h 985286"/>
                <a:gd name="connsiteX1" fmla="*/ 654726 w 1039111"/>
                <a:gd name="connsiteY1" fmla="*/ 982479 h 985286"/>
                <a:gd name="connsiteX2" fmla="*/ 311920 w 1039111"/>
                <a:gd name="connsiteY2" fmla="*/ 928596 h 985286"/>
                <a:gd name="connsiteX3" fmla="*/ 39042 w 1039111"/>
                <a:gd name="connsiteY3" fmla="*/ 703827 h 985286"/>
                <a:gd name="connsiteX4" fmla="*/ 32919 w 1039111"/>
                <a:gd name="connsiteY4" fmla="*/ 361905 h 985286"/>
                <a:gd name="connsiteX5" fmla="*/ 273068 w 1039111"/>
                <a:gd name="connsiteY5" fmla="*/ 90541 h 985286"/>
                <a:gd name="connsiteX6" fmla="*/ 684336 w 1039111"/>
                <a:gd name="connsiteY6" fmla="*/ 24624 h 985286"/>
                <a:gd name="connsiteX7" fmla="*/ 1036763 w 1039111"/>
                <a:gd name="connsiteY7" fmla="*/ 266203 h 985286"/>
                <a:gd name="connsiteX8" fmla="*/ 856579 w 1039111"/>
                <a:gd name="connsiteY8" fmla="*/ 650603 h 985286"/>
                <a:gd name="connsiteX9" fmla="*/ 866912 w 1039111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1008 w 1083207"/>
                <a:gd name="connsiteY0" fmla="*/ 882202 h 985286"/>
                <a:gd name="connsiteX1" fmla="*/ 698822 w 1083207"/>
                <a:gd name="connsiteY1" fmla="*/ 982479 h 985286"/>
                <a:gd name="connsiteX2" fmla="*/ 356016 w 1083207"/>
                <a:gd name="connsiteY2" fmla="*/ 928596 h 985286"/>
                <a:gd name="connsiteX3" fmla="*/ 83138 w 1083207"/>
                <a:gd name="connsiteY3" fmla="*/ 703827 h 985286"/>
                <a:gd name="connsiteX4" fmla="*/ 19285 w 1083207"/>
                <a:gd name="connsiteY4" fmla="*/ 406830 h 985286"/>
                <a:gd name="connsiteX5" fmla="*/ 317164 w 1083207"/>
                <a:gd name="connsiteY5" fmla="*/ 90541 h 985286"/>
                <a:gd name="connsiteX6" fmla="*/ 728432 w 1083207"/>
                <a:gd name="connsiteY6" fmla="*/ 24624 h 985286"/>
                <a:gd name="connsiteX7" fmla="*/ 1080859 w 1083207"/>
                <a:gd name="connsiteY7" fmla="*/ 266203 h 985286"/>
                <a:gd name="connsiteX8" fmla="*/ 900675 w 1083207"/>
                <a:gd name="connsiteY8" fmla="*/ 650603 h 985286"/>
                <a:gd name="connsiteX9" fmla="*/ 911008 w 1083207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914455 w 1086654"/>
                <a:gd name="connsiteY0" fmla="*/ 882202 h 985286"/>
                <a:gd name="connsiteX1" fmla="*/ 702269 w 1086654"/>
                <a:gd name="connsiteY1" fmla="*/ 982479 h 985286"/>
                <a:gd name="connsiteX2" fmla="*/ 359463 w 1086654"/>
                <a:gd name="connsiteY2" fmla="*/ 928596 h 985286"/>
                <a:gd name="connsiteX3" fmla="*/ 86585 w 1086654"/>
                <a:gd name="connsiteY3" fmla="*/ 703827 h 985286"/>
                <a:gd name="connsiteX4" fmla="*/ 22732 w 1086654"/>
                <a:gd name="connsiteY4" fmla="*/ 406830 h 985286"/>
                <a:gd name="connsiteX5" fmla="*/ 320611 w 1086654"/>
                <a:gd name="connsiteY5" fmla="*/ 90541 h 985286"/>
                <a:gd name="connsiteX6" fmla="*/ 731879 w 1086654"/>
                <a:gd name="connsiteY6" fmla="*/ 24624 h 985286"/>
                <a:gd name="connsiteX7" fmla="*/ 1084306 w 1086654"/>
                <a:gd name="connsiteY7" fmla="*/ 266203 h 985286"/>
                <a:gd name="connsiteX8" fmla="*/ 904122 w 1086654"/>
                <a:gd name="connsiteY8" fmla="*/ 650603 h 985286"/>
                <a:gd name="connsiteX9" fmla="*/ 914455 w 1086654"/>
                <a:gd name="connsiteY9" fmla="*/ 882202 h 985286"/>
                <a:gd name="connsiteX0" fmla="*/ 891723 w 1063922"/>
                <a:gd name="connsiteY0" fmla="*/ 882202 h 995803"/>
                <a:gd name="connsiteX1" fmla="*/ 679537 w 1063922"/>
                <a:gd name="connsiteY1" fmla="*/ 982479 h 995803"/>
                <a:gd name="connsiteX2" fmla="*/ 336731 w 1063922"/>
                <a:gd name="connsiteY2" fmla="*/ 928596 h 995803"/>
                <a:gd name="connsiteX3" fmla="*/ 0 w 1063922"/>
                <a:gd name="connsiteY3" fmla="*/ 406830 h 995803"/>
                <a:gd name="connsiteX4" fmla="*/ 297879 w 1063922"/>
                <a:gd name="connsiteY4" fmla="*/ 90541 h 995803"/>
                <a:gd name="connsiteX5" fmla="*/ 709147 w 1063922"/>
                <a:gd name="connsiteY5" fmla="*/ 24624 h 995803"/>
                <a:gd name="connsiteX6" fmla="*/ 1061574 w 1063922"/>
                <a:gd name="connsiteY6" fmla="*/ 266203 h 995803"/>
                <a:gd name="connsiteX7" fmla="*/ 881390 w 1063922"/>
                <a:gd name="connsiteY7" fmla="*/ 650603 h 995803"/>
                <a:gd name="connsiteX8" fmla="*/ 891723 w 1063922"/>
                <a:gd name="connsiteY8" fmla="*/ 882202 h 995803"/>
                <a:gd name="connsiteX0" fmla="*/ 891723 w 1063922"/>
                <a:gd name="connsiteY0" fmla="*/ 882202 h 983779"/>
                <a:gd name="connsiteX1" fmla="*/ 679537 w 1063922"/>
                <a:gd name="connsiteY1" fmla="*/ 982479 h 983779"/>
                <a:gd name="connsiteX2" fmla="*/ 204776 w 1063922"/>
                <a:gd name="connsiteY2" fmla="*/ 846236 h 983779"/>
                <a:gd name="connsiteX3" fmla="*/ 0 w 1063922"/>
                <a:gd name="connsiteY3" fmla="*/ 406830 h 983779"/>
                <a:gd name="connsiteX4" fmla="*/ 297879 w 1063922"/>
                <a:gd name="connsiteY4" fmla="*/ 90541 h 983779"/>
                <a:gd name="connsiteX5" fmla="*/ 709147 w 1063922"/>
                <a:gd name="connsiteY5" fmla="*/ 24624 h 983779"/>
                <a:gd name="connsiteX6" fmla="*/ 1061574 w 1063922"/>
                <a:gd name="connsiteY6" fmla="*/ 266203 h 983779"/>
                <a:gd name="connsiteX7" fmla="*/ 881390 w 1063922"/>
                <a:gd name="connsiteY7" fmla="*/ 650603 h 983779"/>
                <a:gd name="connsiteX8" fmla="*/ 891723 w 1063922"/>
                <a:gd name="connsiteY8" fmla="*/ 882202 h 983779"/>
                <a:gd name="connsiteX0" fmla="*/ 891723 w 1063922"/>
                <a:gd name="connsiteY0" fmla="*/ 882202 h 985388"/>
                <a:gd name="connsiteX1" fmla="*/ 679537 w 1063922"/>
                <a:gd name="connsiteY1" fmla="*/ 982479 h 985388"/>
                <a:gd name="connsiteX2" fmla="*/ 130551 w 1063922"/>
                <a:gd name="connsiteY2" fmla="*/ 883672 h 985388"/>
                <a:gd name="connsiteX3" fmla="*/ 0 w 1063922"/>
                <a:gd name="connsiteY3" fmla="*/ 406830 h 985388"/>
                <a:gd name="connsiteX4" fmla="*/ 297879 w 1063922"/>
                <a:gd name="connsiteY4" fmla="*/ 90541 h 985388"/>
                <a:gd name="connsiteX5" fmla="*/ 709147 w 1063922"/>
                <a:gd name="connsiteY5" fmla="*/ 24624 h 985388"/>
                <a:gd name="connsiteX6" fmla="*/ 1061574 w 1063922"/>
                <a:gd name="connsiteY6" fmla="*/ 266203 h 985388"/>
                <a:gd name="connsiteX7" fmla="*/ 881390 w 1063922"/>
                <a:gd name="connsiteY7" fmla="*/ 650603 h 985388"/>
                <a:gd name="connsiteX8" fmla="*/ 891723 w 1063922"/>
                <a:gd name="connsiteY8" fmla="*/ 882202 h 985388"/>
                <a:gd name="connsiteX0" fmla="*/ 924712 w 1096911"/>
                <a:gd name="connsiteY0" fmla="*/ 882202 h 985388"/>
                <a:gd name="connsiteX1" fmla="*/ 712526 w 1096911"/>
                <a:gd name="connsiteY1" fmla="*/ 982479 h 985388"/>
                <a:gd name="connsiteX2" fmla="*/ 163540 w 1096911"/>
                <a:gd name="connsiteY2" fmla="*/ 883672 h 985388"/>
                <a:gd name="connsiteX3" fmla="*/ 0 w 1096911"/>
                <a:gd name="connsiteY3" fmla="*/ 406830 h 985388"/>
                <a:gd name="connsiteX4" fmla="*/ 330868 w 1096911"/>
                <a:gd name="connsiteY4" fmla="*/ 90541 h 985388"/>
                <a:gd name="connsiteX5" fmla="*/ 742136 w 1096911"/>
                <a:gd name="connsiteY5" fmla="*/ 24624 h 985388"/>
                <a:gd name="connsiteX6" fmla="*/ 1094563 w 1096911"/>
                <a:gd name="connsiteY6" fmla="*/ 266203 h 985388"/>
                <a:gd name="connsiteX7" fmla="*/ 914379 w 1096911"/>
                <a:gd name="connsiteY7" fmla="*/ 650603 h 985388"/>
                <a:gd name="connsiteX8" fmla="*/ 924712 w 1096911"/>
                <a:gd name="connsiteY8" fmla="*/ 882202 h 985388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911"/>
                <a:gd name="connsiteY0" fmla="*/ 893543 h 996729"/>
                <a:gd name="connsiteX1" fmla="*/ 712526 w 1096911"/>
                <a:gd name="connsiteY1" fmla="*/ 993820 h 996729"/>
                <a:gd name="connsiteX2" fmla="*/ 163540 w 1096911"/>
                <a:gd name="connsiteY2" fmla="*/ 895013 h 996729"/>
                <a:gd name="connsiteX3" fmla="*/ 0 w 1096911"/>
                <a:gd name="connsiteY3" fmla="*/ 418171 h 996729"/>
                <a:gd name="connsiteX4" fmla="*/ 297879 w 1096911"/>
                <a:gd name="connsiteY4" fmla="*/ 79420 h 996729"/>
                <a:gd name="connsiteX5" fmla="*/ 742136 w 1096911"/>
                <a:gd name="connsiteY5" fmla="*/ 35965 h 996729"/>
                <a:gd name="connsiteX6" fmla="*/ 1094563 w 1096911"/>
                <a:gd name="connsiteY6" fmla="*/ 277544 h 996729"/>
                <a:gd name="connsiteX7" fmla="*/ 914379 w 1096911"/>
                <a:gd name="connsiteY7" fmla="*/ 661944 h 996729"/>
                <a:gd name="connsiteX8" fmla="*/ 924712 w 1096911"/>
                <a:gd name="connsiteY8" fmla="*/ 893543 h 996729"/>
                <a:gd name="connsiteX0" fmla="*/ 924712 w 1096143"/>
                <a:gd name="connsiteY0" fmla="*/ 893543 h 996729"/>
                <a:gd name="connsiteX1" fmla="*/ 712526 w 1096143"/>
                <a:gd name="connsiteY1" fmla="*/ 993820 h 996729"/>
                <a:gd name="connsiteX2" fmla="*/ 163540 w 1096143"/>
                <a:gd name="connsiteY2" fmla="*/ 895013 h 996729"/>
                <a:gd name="connsiteX3" fmla="*/ 0 w 1096143"/>
                <a:gd name="connsiteY3" fmla="*/ 418171 h 996729"/>
                <a:gd name="connsiteX4" fmla="*/ 297879 w 1096143"/>
                <a:gd name="connsiteY4" fmla="*/ 79420 h 996729"/>
                <a:gd name="connsiteX5" fmla="*/ 742136 w 1096143"/>
                <a:gd name="connsiteY5" fmla="*/ 35965 h 996729"/>
                <a:gd name="connsiteX6" fmla="*/ 1094563 w 1096143"/>
                <a:gd name="connsiteY6" fmla="*/ 277544 h 996729"/>
                <a:gd name="connsiteX7" fmla="*/ 774176 w 1096143"/>
                <a:gd name="connsiteY7" fmla="*/ 639483 h 996729"/>
                <a:gd name="connsiteX8" fmla="*/ 924712 w 1096143"/>
                <a:gd name="connsiteY8" fmla="*/ 893543 h 996729"/>
                <a:gd name="connsiteX0" fmla="*/ 924712 w 1096143"/>
                <a:gd name="connsiteY0" fmla="*/ 896981 h 1000167"/>
                <a:gd name="connsiteX1" fmla="*/ 712526 w 1096143"/>
                <a:gd name="connsiteY1" fmla="*/ 997258 h 1000167"/>
                <a:gd name="connsiteX2" fmla="*/ 163540 w 1096143"/>
                <a:gd name="connsiteY2" fmla="*/ 898451 h 1000167"/>
                <a:gd name="connsiteX3" fmla="*/ 0 w 1096143"/>
                <a:gd name="connsiteY3" fmla="*/ 421609 h 1000167"/>
                <a:gd name="connsiteX4" fmla="*/ 297879 w 1096143"/>
                <a:gd name="connsiteY4" fmla="*/ 82858 h 1000167"/>
                <a:gd name="connsiteX5" fmla="*/ 758631 w 1096143"/>
                <a:gd name="connsiteY5" fmla="*/ 31916 h 1000167"/>
                <a:gd name="connsiteX6" fmla="*/ 1094563 w 1096143"/>
                <a:gd name="connsiteY6" fmla="*/ 280982 h 1000167"/>
                <a:gd name="connsiteX7" fmla="*/ 774176 w 1096143"/>
                <a:gd name="connsiteY7" fmla="*/ 642921 h 1000167"/>
                <a:gd name="connsiteX8" fmla="*/ 924712 w 1096143"/>
                <a:gd name="connsiteY8" fmla="*/ 896981 h 1000167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1340 h 1014526"/>
                <a:gd name="connsiteX1" fmla="*/ 712526 w 1096143"/>
                <a:gd name="connsiteY1" fmla="*/ 1011617 h 1014526"/>
                <a:gd name="connsiteX2" fmla="*/ 163540 w 1096143"/>
                <a:gd name="connsiteY2" fmla="*/ 912810 h 1014526"/>
                <a:gd name="connsiteX3" fmla="*/ 0 w 1096143"/>
                <a:gd name="connsiteY3" fmla="*/ 435968 h 1014526"/>
                <a:gd name="connsiteX4" fmla="*/ 297879 w 1096143"/>
                <a:gd name="connsiteY4" fmla="*/ 97217 h 1014526"/>
                <a:gd name="connsiteX5" fmla="*/ 758631 w 1096143"/>
                <a:gd name="connsiteY5" fmla="*/ 46275 h 1014526"/>
                <a:gd name="connsiteX6" fmla="*/ 1094563 w 1096143"/>
                <a:gd name="connsiteY6" fmla="*/ 295341 h 1014526"/>
                <a:gd name="connsiteX7" fmla="*/ 774176 w 1096143"/>
                <a:gd name="connsiteY7" fmla="*/ 657280 h 1014526"/>
                <a:gd name="connsiteX8" fmla="*/ 924712 w 1096143"/>
                <a:gd name="connsiteY8" fmla="*/ 911340 h 1014526"/>
                <a:gd name="connsiteX0" fmla="*/ 924712 w 1096143"/>
                <a:gd name="connsiteY0" fmla="*/ 914358 h 1017544"/>
                <a:gd name="connsiteX1" fmla="*/ 712526 w 1096143"/>
                <a:gd name="connsiteY1" fmla="*/ 1014635 h 1017544"/>
                <a:gd name="connsiteX2" fmla="*/ 163540 w 1096143"/>
                <a:gd name="connsiteY2" fmla="*/ 915828 h 1017544"/>
                <a:gd name="connsiteX3" fmla="*/ 0 w 1096143"/>
                <a:gd name="connsiteY3" fmla="*/ 438986 h 1017544"/>
                <a:gd name="connsiteX4" fmla="*/ 297879 w 1096143"/>
                <a:gd name="connsiteY4" fmla="*/ 100235 h 1017544"/>
                <a:gd name="connsiteX5" fmla="*/ 758631 w 1096143"/>
                <a:gd name="connsiteY5" fmla="*/ 49293 h 1017544"/>
                <a:gd name="connsiteX6" fmla="*/ 1094563 w 1096143"/>
                <a:gd name="connsiteY6" fmla="*/ 298359 h 1017544"/>
                <a:gd name="connsiteX7" fmla="*/ 774176 w 1096143"/>
                <a:gd name="connsiteY7" fmla="*/ 660298 h 1017544"/>
                <a:gd name="connsiteX8" fmla="*/ 924712 w 1096143"/>
                <a:gd name="connsiteY8" fmla="*/ 914358 h 1017544"/>
                <a:gd name="connsiteX0" fmla="*/ 924712 w 1096143"/>
                <a:gd name="connsiteY0" fmla="*/ 905625 h 1008811"/>
                <a:gd name="connsiteX1" fmla="*/ 712526 w 1096143"/>
                <a:gd name="connsiteY1" fmla="*/ 1005902 h 1008811"/>
                <a:gd name="connsiteX2" fmla="*/ 163540 w 1096143"/>
                <a:gd name="connsiteY2" fmla="*/ 907095 h 1008811"/>
                <a:gd name="connsiteX3" fmla="*/ 0 w 1096143"/>
                <a:gd name="connsiteY3" fmla="*/ 430253 h 1008811"/>
                <a:gd name="connsiteX4" fmla="*/ 264890 w 1096143"/>
                <a:gd name="connsiteY4" fmla="*/ 113964 h 1008811"/>
                <a:gd name="connsiteX5" fmla="*/ 758631 w 1096143"/>
                <a:gd name="connsiteY5" fmla="*/ 40560 h 1008811"/>
                <a:gd name="connsiteX6" fmla="*/ 1094563 w 1096143"/>
                <a:gd name="connsiteY6" fmla="*/ 289626 h 1008811"/>
                <a:gd name="connsiteX7" fmla="*/ 774176 w 1096143"/>
                <a:gd name="connsiteY7" fmla="*/ 651565 h 1008811"/>
                <a:gd name="connsiteX8" fmla="*/ 924712 w 1096143"/>
                <a:gd name="connsiteY8" fmla="*/ 905625 h 1008811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6261 h 989447"/>
                <a:gd name="connsiteX1" fmla="*/ 712526 w 1096143"/>
                <a:gd name="connsiteY1" fmla="*/ 986538 h 989447"/>
                <a:gd name="connsiteX2" fmla="*/ 163540 w 1096143"/>
                <a:gd name="connsiteY2" fmla="*/ 887731 h 989447"/>
                <a:gd name="connsiteX3" fmla="*/ 0 w 1096143"/>
                <a:gd name="connsiteY3" fmla="*/ 410889 h 989447"/>
                <a:gd name="connsiteX4" fmla="*/ 264890 w 1096143"/>
                <a:gd name="connsiteY4" fmla="*/ 94600 h 989447"/>
                <a:gd name="connsiteX5" fmla="*/ 758631 w 1096143"/>
                <a:gd name="connsiteY5" fmla="*/ 21196 h 989447"/>
                <a:gd name="connsiteX6" fmla="*/ 1094563 w 1096143"/>
                <a:gd name="connsiteY6" fmla="*/ 270262 h 989447"/>
                <a:gd name="connsiteX7" fmla="*/ 774176 w 1096143"/>
                <a:gd name="connsiteY7" fmla="*/ 632201 h 989447"/>
                <a:gd name="connsiteX8" fmla="*/ 924712 w 1096143"/>
                <a:gd name="connsiteY8" fmla="*/ 886261 h 989447"/>
                <a:gd name="connsiteX0" fmla="*/ 924712 w 1096143"/>
                <a:gd name="connsiteY0" fmla="*/ 888487 h 991673"/>
                <a:gd name="connsiteX1" fmla="*/ 712526 w 1096143"/>
                <a:gd name="connsiteY1" fmla="*/ 988764 h 991673"/>
                <a:gd name="connsiteX2" fmla="*/ 163540 w 1096143"/>
                <a:gd name="connsiteY2" fmla="*/ 889957 h 991673"/>
                <a:gd name="connsiteX3" fmla="*/ 0 w 1096143"/>
                <a:gd name="connsiteY3" fmla="*/ 413115 h 991673"/>
                <a:gd name="connsiteX4" fmla="*/ 240148 w 1096143"/>
                <a:gd name="connsiteY4" fmla="*/ 81851 h 991673"/>
                <a:gd name="connsiteX5" fmla="*/ 758631 w 1096143"/>
                <a:gd name="connsiteY5" fmla="*/ 23422 h 991673"/>
                <a:gd name="connsiteX6" fmla="*/ 1094563 w 1096143"/>
                <a:gd name="connsiteY6" fmla="*/ 272488 h 991673"/>
                <a:gd name="connsiteX7" fmla="*/ 774176 w 1096143"/>
                <a:gd name="connsiteY7" fmla="*/ 634427 h 991673"/>
                <a:gd name="connsiteX8" fmla="*/ 924712 w 1096143"/>
                <a:gd name="connsiteY8" fmla="*/ 888487 h 991673"/>
                <a:gd name="connsiteX0" fmla="*/ 930234 w 1101665"/>
                <a:gd name="connsiteY0" fmla="*/ 888487 h 991673"/>
                <a:gd name="connsiteX1" fmla="*/ 718048 w 1101665"/>
                <a:gd name="connsiteY1" fmla="*/ 988764 h 991673"/>
                <a:gd name="connsiteX2" fmla="*/ 169062 w 1101665"/>
                <a:gd name="connsiteY2" fmla="*/ 889957 h 991673"/>
                <a:gd name="connsiteX3" fmla="*/ 5522 w 1101665"/>
                <a:gd name="connsiteY3" fmla="*/ 413115 h 991673"/>
                <a:gd name="connsiteX4" fmla="*/ 245670 w 1101665"/>
                <a:gd name="connsiteY4" fmla="*/ 81851 h 991673"/>
                <a:gd name="connsiteX5" fmla="*/ 764153 w 1101665"/>
                <a:gd name="connsiteY5" fmla="*/ 23422 h 991673"/>
                <a:gd name="connsiteX6" fmla="*/ 1100085 w 1101665"/>
                <a:gd name="connsiteY6" fmla="*/ 272488 h 991673"/>
                <a:gd name="connsiteX7" fmla="*/ 779698 w 1101665"/>
                <a:gd name="connsiteY7" fmla="*/ 634427 h 991673"/>
                <a:gd name="connsiteX8" fmla="*/ 930234 w 1101665"/>
                <a:gd name="connsiteY8" fmla="*/ 888487 h 991673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45670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88487 h 991022"/>
                <a:gd name="connsiteX1" fmla="*/ 718048 w 1101665"/>
                <a:gd name="connsiteY1" fmla="*/ 988764 h 991022"/>
                <a:gd name="connsiteX2" fmla="*/ 169062 w 1101665"/>
                <a:gd name="connsiteY2" fmla="*/ 889957 h 991022"/>
                <a:gd name="connsiteX3" fmla="*/ 5522 w 1101665"/>
                <a:gd name="connsiteY3" fmla="*/ 473013 h 991022"/>
                <a:gd name="connsiteX4" fmla="*/ 278659 w 1101665"/>
                <a:gd name="connsiteY4" fmla="*/ 81851 h 991022"/>
                <a:gd name="connsiteX5" fmla="*/ 764153 w 1101665"/>
                <a:gd name="connsiteY5" fmla="*/ 23422 h 991022"/>
                <a:gd name="connsiteX6" fmla="*/ 1100085 w 1101665"/>
                <a:gd name="connsiteY6" fmla="*/ 272488 h 991022"/>
                <a:gd name="connsiteX7" fmla="*/ 779698 w 1101665"/>
                <a:gd name="connsiteY7" fmla="*/ 634427 h 991022"/>
                <a:gd name="connsiteX8" fmla="*/ 930234 w 1101665"/>
                <a:gd name="connsiteY8" fmla="*/ 888487 h 991022"/>
                <a:gd name="connsiteX0" fmla="*/ 930234 w 1101665"/>
                <a:gd name="connsiteY0" fmla="*/ 892182 h 994717"/>
                <a:gd name="connsiteX1" fmla="*/ 718048 w 1101665"/>
                <a:gd name="connsiteY1" fmla="*/ 992459 h 994717"/>
                <a:gd name="connsiteX2" fmla="*/ 169062 w 1101665"/>
                <a:gd name="connsiteY2" fmla="*/ 893652 h 994717"/>
                <a:gd name="connsiteX3" fmla="*/ 5522 w 1101665"/>
                <a:gd name="connsiteY3" fmla="*/ 476708 h 994717"/>
                <a:gd name="connsiteX4" fmla="*/ 278659 w 1101665"/>
                <a:gd name="connsiteY4" fmla="*/ 85546 h 994717"/>
                <a:gd name="connsiteX5" fmla="*/ 764153 w 1101665"/>
                <a:gd name="connsiteY5" fmla="*/ 27117 h 994717"/>
                <a:gd name="connsiteX6" fmla="*/ 1100085 w 1101665"/>
                <a:gd name="connsiteY6" fmla="*/ 276183 h 994717"/>
                <a:gd name="connsiteX7" fmla="*/ 779698 w 1101665"/>
                <a:gd name="connsiteY7" fmla="*/ 638122 h 994717"/>
                <a:gd name="connsiteX8" fmla="*/ 930234 w 1101665"/>
                <a:gd name="connsiteY8" fmla="*/ 892182 h 99471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97972 h 1000507"/>
                <a:gd name="connsiteX1" fmla="*/ 718048 w 1101665"/>
                <a:gd name="connsiteY1" fmla="*/ 998249 h 1000507"/>
                <a:gd name="connsiteX2" fmla="*/ 169062 w 1101665"/>
                <a:gd name="connsiteY2" fmla="*/ 899442 h 1000507"/>
                <a:gd name="connsiteX3" fmla="*/ 5522 w 1101665"/>
                <a:gd name="connsiteY3" fmla="*/ 482498 h 1000507"/>
                <a:gd name="connsiteX4" fmla="*/ 278659 w 1101665"/>
                <a:gd name="connsiteY4" fmla="*/ 91336 h 1000507"/>
                <a:gd name="connsiteX5" fmla="*/ 764153 w 1101665"/>
                <a:gd name="connsiteY5" fmla="*/ 32907 h 1000507"/>
                <a:gd name="connsiteX6" fmla="*/ 1100085 w 1101665"/>
                <a:gd name="connsiteY6" fmla="*/ 281973 h 1000507"/>
                <a:gd name="connsiteX7" fmla="*/ 779698 w 1101665"/>
                <a:gd name="connsiteY7" fmla="*/ 643912 h 1000507"/>
                <a:gd name="connsiteX8" fmla="*/ 930234 w 1101665"/>
                <a:gd name="connsiteY8" fmla="*/ 897972 h 1000507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101665"/>
                <a:gd name="connsiteY0" fmla="*/ 880821 h 983356"/>
                <a:gd name="connsiteX1" fmla="*/ 718048 w 1101665"/>
                <a:gd name="connsiteY1" fmla="*/ 981098 h 983356"/>
                <a:gd name="connsiteX2" fmla="*/ 169062 w 1101665"/>
                <a:gd name="connsiteY2" fmla="*/ 882291 h 983356"/>
                <a:gd name="connsiteX3" fmla="*/ 5522 w 1101665"/>
                <a:gd name="connsiteY3" fmla="*/ 465347 h 983356"/>
                <a:gd name="connsiteX4" fmla="*/ 278659 w 1101665"/>
                <a:gd name="connsiteY4" fmla="*/ 74185 h 983356"/>
                <a:gd name="connsiteX5" fmla="*/ 764153 w 1101665"/>
                <a:gd name="connsiteY5" fmla="*/ 15756 h 983356"/>
                <a:gd name="connsiteX6" fmla="*/ 1100085 w 1101665"/>
                <a:gd name="connsiteY6" fmla="*/ 264822 h 983356"/>
                <a:gd name="connsiteX7" fmla="*/ 779698 w 1101665"/>
                <a:gd name="connsiteY7" fmla="*/ 626761 h 983356"/>
                <a:gd name="connsiteX8" fmla="*/ 930234 w 1101665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76817"/>
                <a:gd name="connsiteY0" fmla="*/ 880821 h 983356"/>
                <a:gd name="connsiteX1" fmla="*/ 718048 w 1076817"/>
                <a:gd name="connsiteY1" fmla="*/ 981098 h 983356"/>
                <a:gd name="connsiteX2" fmla="*/ 169062 w 1076817"/>
                <a:gd name="connsiteY2" fmla="*/ 882291 h 983356"/>
                <a:gd name="connsiteX3" fmla="*/ 5522 w 1076817"/>
                <a:gd name="connsiteY3" fmla="*/ 465347 h 983356"/>
                <a:gd name="connsiteX4" fmla="*/ 278659 w 1076817"/>
                <a:gd name="connsiteY4" fmla="*/ 74185 h 983356"/>
                <a:gd name="connsiteX5" fmla="*/ 764153 w 1076817"/>
                <a:gd name="connsiteY5" fmla="*/ 15756 h 983356"/>
                <a:gd name="connsiteX6" fmla="*/ 1075140 w 1076817"/>
                <a:gd name="connsiteY6" fmla="*/ 231665 h 983356"/>
                <a:gd name="connsiteX7" fmla="*/ 779698 w 1076817"/>
                <a:gd name="connsiteY7" fmla="*/ 626761 h 983356"/>
                <a:gd name="connsiteX8" fmla="*/ 930234 w 1076817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26139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571"/>
                <a:gd name="connsiteY0" fmla="*/ 880821 h 983356"/>
                <a:gd name="connsiteX1" fmla="*/ 718048 w 1039571"/>
                <a:gd name="connsiteY1" fmla="*/ 981098 h 983356"/>
                <a:gd name="connsiteX2" fmla="*/ 169062 w 1039571"/>
                <a:gd name="connsiteY2" fmla="*/ 882291 h 983356"/>
                <a:gd name="connsiteX3" fmla="*/ 5522 w 1039571"/>
                <a:gd name="connsiteY3" fmla="*/ 465347 h 983356"/>
                <a:gd name="connsiteX4" fmla="*/ 278659 w 1039571"/>
                <a:gd name="connsiteY4" fmla="*/ 74185 h 983356"/>
                <a:gd name="connsiteX5" fmla="*/ 764153 w 1039571"/>
                <a:gd name="connsiteY5" fmla="*/ 15756 h 983356"/>
                <a:gd name="connsiteX6" fmla="*/ 1037722 w 1039571"/>
                <a:gd name="connsiteY6" fmla="*/ 275875 h 983356"/>
                <a:gd name="connsiteX7" fmla="*/ 779698 w 1039571"/>
                <a:gd name="connsiteY7" fmla="*/ 626761 h 983356"/>
                <a:gd name="connsiteX8" fmla="*/ 930234 w 1039571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04656 h 983356"/>
                <a:gd name="connsiteX8" fmla="*/ 930234 w 1039603"/>
                <a:gd name="connsiteY8" fmla="*/ 880821 h 983356"/>
                <a:gd name="connsiteX0" fmla="*/ 930234 w 1039603"/>
                <a:gd name="connsiteY0" fmla="*/ 880821 h 983356"/>
                <a:gd name="connsiteX1" fmla="*/ 718048 w 1039603"/>
                <a:gd name="connsiteY1" fmla="*/ 981098 h 983356"/>
                <a:gd name="connsiteX2" fmla="*/ 169062 w 1039603"/>
                <a:gd name="connsiteY2" fmla="*/ 882291 h 983356"/>
                <a:gd name="connsiteX3" fmla="*/ 5522 w 1039603"/>
                <a:gd name="connsiteY3" fmla="*/ 465347 h 983356"/>
                <a:gd name="connsiteX4" fmla="*/ 278659 w 1039603"/>
                <a:gd name="connsiteY4" fmla="*/ 74185 h 983356"/>
                <a:gd name="connsiteX5" fmla="*/ 764153 w 1039603"/>
                <a:gd name="connsiteY5" fmla="*/ 15756 h 983356"/>
                <a:gd name="connsiteX6" fmla="*/ 1037722 w 1039603"/>
                <a:gd name="connsiteY6" fmla="*/ 275875 h 983356"/>
                <a:gd name="connsiteX7" fmla="*/ 785934 w 1039603"/>
                <a:gd name="connsiteY7" fmla="*/ 621235 h 983356"/>
                <a:gd name="connsiteX8" fmla="*/ 930234 w 1039603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80821 h 983356"/>
                <a:gd name="connsiteX1" fmla="*/ 718048 w 1039376"/>
                <a:gd name="connsiteY1" fmla="*/ 981098 h 983356"/>
                <a:gd name="connsiteX2" fmla="*/ 169062 w 1039376"/>
                <a:gd name="connsiteY2" fmla="*/ 882291 h 983356"/>
                <a:gd name="connsiteX3" fmla="*/ 5522 w 1039376"/>
                <a:gd name="connsiteY3" fmla="*/ 465347 h 983356"/>
                <a:gd name="connsiteX4" fmla="*/ 278659 w 1039376"/>
                <a:gd name="connsiteY4" fmla="*/ 74185 h 983356"/>
                <a:gd name="connsiteX5" fmla="*/ 764153 w 1039376"/>
                <a:gd name="connsiteY5" fmla="*/ 15756 h 983356"/>
                <a:gd name="connsiteX6" fmla="*/ 1037722 w 1039376"/>
                <a:gd name="connsiteY6" fmla="*/ 275875 h 983356"/>
                <a:gd name="connsiteX7" fmla="*/ 785934 w 1039376"/>
                <a:gd name="connsiteY7" fmla="*/ 621235 h 983356"/>
                <a:gd name="connsiteX8" fmla="*/ 930234 w 1039376"/>
                <a:gd name="connsiteY8" fmla="*/ 880821 h 983356"/>
                <a:gd name="connsiteX0" fmla="*/ 930234 w 1039376"/>
                <a:gd name="connsiteY0" fmla="*/ 877205 h 979740"/>
                <a:gd name="connsiteX1" fmla="*/ 718048 w 1039376"/>
                <a:gd name="connsiteY1" fmla="*/ 977482 h 979740"/>
                <a:gd name="connsiteX2" fmla="*/ 169062 w 1039376"/>
                <a:gd name="connsiteY2" fmla="*/ 878675 h 979740"/>
                <a:gd name="connsiteX3" fmla="*/ 5522 w 1039376"/>
                <a:gd name="connsiteY3" fmla="*/ 461731 h 979740"/>
                <a:gd name="connsiteX4" fmla="*/ 278659 w 1039376"/>
                <a:gd name="connsiteY4" fmla="*/ 70569 h 979740"/>
                <a:gd name="connsiteX5" fmla="*/ 764153 w 1039376"/>
                <a:gd name="connsiteY5" fmla="*/ 12140 h 979740"/>
                <a:gd name="connsiteX6" fmla="*/ 1037722 w 1039376"/>
                <a:gd name="connsiteY6" fmla="*/ 272259 h 979740"/>
                <a:gd name="connsiteX7" fmla="*/ 785934 w 1039376"/>
                <a:gd name="connsiteY7" fmla="*/ 617619 h 979740"/>
                <a:gd name="connsiteX8" fmla="*/ 930234 w 1039376"/>
                <a:gd name="connsiteY8" fmla="*/ 877205 h 979740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80820 h 983355"/>
                <a:gd name="connsiteX1" fmla="*/ 718048 w 1039376"/>
                <a:gd name="connsiteY1" fmla="*/ 981097 h 983355"/>
                <a:gd name="connsiteX2" fmla="*/ 169062 w 1039376"/>
                <a:gd name="connsiteY2" fmla="*/ 882290 h 983355"/>
                <a:gd name="connsiteX3" fmla="*/ 5522 w 1039376"/>
                <a:gd name="connsiteY3" fmla="*/ 465346 h 983355"/>
                <a:gd name="connsiteX4" fmla="*/ 278659 w 1039376"/>
                <a:gd name="connsiteY4" fmla="*/ 74184 h 983355"/>
                <a:gd name="connsiteX5" fmla="*/ 764153 w 1039376"/>
                <a:gd name="connsiteY5" fmla="*/ 15755 h 983355"/>
                <a:gd name="connsiteX6" fmla="*/ 1037722 w 1039376"/>
                <a:gd name="connsiteY6" fmla="*/ 275874 h 983355"/>
                <a:gd name="connsiteX7" fmla="*/ 785934 w 1039376"/>
                <a:gd name="connsiteY7" fmla="*/ 621234 h 983355"/>
                <a:gd name="connsiteX8" fmla="*/ 930234 w 1039376"/>
                <a:gd name="connsiteY8" fmla="*/ 880820 h 983355"/>
                <a:gd name="connsiteX0" fmla="*/ 930234 w 1039376"/>
                <a:gd name="connsiteY0" fmla="*/ 879296 h 981831"/>
                <a:gd name="connsiteX1" fmla="*/ 718048 w 1039376"/>
                <a:gd name="connsiteY1" fmla="*/ 979573 h 981831"/>
                <a:gd name="connsiteX2" fmla="*/ 169062 w 1039376"/>
                <a:gd name="connsiteY2" fmla="*/ 880766 h 981831"/>
                <a:gd name="connsiteX3" fmla="*/ 5522 w 1039376"/>
                <a:gd name="connsiteY3" fmla="*/ 463822 h 981831"/>
                <a:gd name="connsiteX4" fmla="*/ 316076 w 1039376"/>
                <a:gd name="connsiteY4" fmla="*/ 78187 h 981831"/>
                <a:gd name="connsiteX5" fmla="*/ 764153 w 1039376"/>
                <a:gd name="connsiteY5" fmla="*/ 14231 h 981831"/>
                <a:gd name="connsiteX6" fmla="*/ 1037722 w 1039376"/>
                <a:gd name="connsiteY6" fmla="*/ 274350 h 981831"/>
                <a:gd name="connsiteX7" fmla="*/ 785934 w 1039376"/>
                <a:gd name="connsiteY7" fmla="*/ 619710 h 981831"/>
                <a:gd name="connsiteX8" fmla="*/ 930234 w 1039376"/>
                <a:gd name="connsiteY8" fmla="*/ 879296 h 981831"/>
                <a:gd name="connsiteX0" fmla="*/ 930234 w 1039376"/>
                <a:gd name="connsiteY0" fmla="*/ 871496 h 974031"/>
                <a:gd name="connsiteX1" fmla="*/ 718048 w 1039376"/>
                <a:gd name="connsiteY1" fmla="*/ 971773 h 974031"/>
                <a:gd name="connsiteX2" fmla="*/ 169062 w 1039376"/>
                <a:gd name="connsiteY2" fmla="*/ 872966 h 974031"/>
                <a:gd name="connsiteX3" fmla="*/ 5522 w 1039376"/>
                <a:gd name="connsiteY3" fmla="*/ 456022 h 974031"/>
                <a:gd name="connsiteX4" fmla="*/ 316076 w 1039376"/>
                <a:gd name="connsiteY4" fmla="*/ 70387 h 974031"/>
                <a:gd name="connsiteX5" fmla="*/ 695554 w 1039376"/>
                <a:gd name="connsiteY5" fmla="*/ 17483 h 974031"/>
                <a:gd name="connsiteX6" fmla="*/ 1037722 w 1039376"/>
                <a:gd name="connsiteY6" fmla="*/ 266550 h 974031"/>
                <a:gd name="connsiteX7" fmla="*/ 785934 w 1039376"/>
                <a:gd name="connsiteY7" fmla="*/ 611910 h 974031"/>
                <a:gd name="connsiteX8" fmla="*/ 930234 w 1039376"/>
                <a:gd name="connsiteY8" fmla="*/ 871496 h 974031"/>
                <a:gd name="connsiteX0" fmla="*/ 930234 w 940132"/>
                <a:gd name="connsiteY0" fmla="*/ 871496 h 974031"/>
                <a:gd name="connsiteX1" fmla="*/ 718048 w 940132"/>
                <a:gd name="connsiteY1" fmla="*/ 971773 h 974031"/>
                <a:gd name="connsiteX2" fmla="*/ 169062 w 940132"/>
                <a:gd name="connsiteY2" fmla="*/ 872966 h 974031"/>
                <a:gd name="connsiteX3" fmla="*/ 5522 w 940132"/>
                <a:gd name="connsiteY3" fmla="*/ 456022 h 974031"/>
                <a:gd name="connsiteX4" fmla="*/ 316076 w 940132"/>
                <a:gd name="connsiteY4" fmla="*/ 70387 h 974031"/>
                <a:gd name="connsiteX5" fmla="*/ 695554 w 940132"/>
                <a:gd name="connsiteY5" fmla="*/ 17483 h 974031"/>
                <a:gd name="connsiteX6" fmla="*/ 937943 w 940132"/>
                <a:gd name="connsiteY6" fmla="*/ 261024 h 974031"/>
                <a:gd name="connsiteX7" fmla="*/ 785934 w 940132"/>
                <a:gd name="connsiteY7" fmla="*/ 611910 h 974031"/>
                <a:gd name="connsiteX8" fmla="*/ 930234 w 940132"/>
                <a:gd name="connsiteY8" fmla="*/ 871496 h 974031"/>
                <a:gd name="connsiteX0" fmla="*/ 930234 w 964913"/>
                <a:gd name="connsiteY0" fmla="*/ 871496 h 974031"/>
                <a:gd name="connsiteX1" fmla="*/ 718048 w 964913"/>
                <a:gd name="connsiteY1" fmla="*/ 971773 h 974031"/>
                <a:gd name="connsiteX2" fmla="*/ 169062 w 964913"/>
                <a:gd name="connsiteY2" fmla="*/ 872966 h 974031"/>
                <a:gd name="connsiteX3" fmla="*/ 5522 w 964913"/>
                <a:gd name="connsiteY3" fmla="*/ 456022 h 974031"/>
                <a:gd name="connsiteX4" fmla="*/ 316076 w 964913"/>
                <a:gd name="connsiteY4" fmla="*/ 70387 h 974031"/>
                <a:gd name="connsiteX5" fmla="*/ 695554 w 964913"/>
                <a:gd name="connsiteY5" fmla="*/ 17483 h 974031"/>
                <a:gd name="connsiteX6" fmla="*/ 962888 w 964913"/>
                <a:gd name="connsiteY6" fmla="*/ 255498 h 974031"/>
                <a:gd name="connsiteX7" fmla="*/ 785934 w 964913"/>
                <a:gd name="connsiteY7" fmla="*/ 611910 h 974031"/>
                <a:gd name="connsiteX8" fmla="*/ 930234 w 964913"/>
                <a:gd name="connsiteY8" fmla="*/ 871496 h 974031"/>
                <a:gd name="connsiteX0" fmla="*/ 930234 w 962888"/>
                <a:gd name="connsiteY0" fmla="*/ 871496 h 974031"/>
                <a:gd name="connsiteX1" fmla="*/ 718048 w 962888"/>
                <a:gd name="connsiteY1" fmla="*/ 971773 h 974031"/>
                <a:gd name="connsiteX2" fmla="*/ 169062 w 962888"/>
                <a:gd name="connsiteY2" fmla="*/ 872966 h 974031"/>
                <a:gd name="connsiteX3" fmla="*/ 5522 w 962888"/>
                <a:gd name="connsiteY3" fmla="*/ 456022 h 974031"/>
                <a:gd name="connsiteX4" fmla="*/ 316076 w 962888"/>
                <a:gd name="connsiteY4" fmla="*/ 70387 h 974031"/>
                <a:gd name="connsiteX5" fmla="*/ 695554 w 962888"/>
                <a:gd name="connsiteY5" fmla="*/ 17483 h 974031"/>
                <a:gd name="connsiteX6" fmla="*/ 962888 w 962888"/>
                <a:gd name="connsiteY6" fmla="*/ 255498 h 974031"/>
                <a:gd name="connsiteX7" fmla="*/ 785934 w 962888"/>
                <a:gd name="connsiteY7" fmla="*/ 611910 h 974031"/>
                <a:gd name="connsiteX8" fmla="*/ 930234 w 962888"/>
                <a:gd name="connsiteY8" fmla="*/ 871496 h 974031"/>
                <a:gd name="connsiteX0" fmla="*/ 930234 w 962888"/>
                <a:gd name="connsiteY0" fmla="*/ 861400 h 963935"/>
                <a:gd name="connsiteX1" fmla="*/ 718048 w 962888"/>
                <a:gd name="connsiteY1" fmla="*/ 961677 h 963935"/>
                <a:gd name="connsiteX2" fmla="*/ 169062 w 962888"/>
                <a:gd name="connsiteY2" fmla="*/ 862870 h 963935"/>
                <a:gd name="connsiteX3" fmla="*/ 5522 w 962888"/>
                <a:gd name="connsiteY3" fmla="*/ 445926 h 963935"/>
                <a:gd name="connsiteX4" fmla="*/ 316076 w 962888"/>
                <a:gd name="connsiteY4" fmla="*/ 60291 h 963935"/>
                <a:gd name="connsiteX5" fmla="*/ 782862 w 962888"/>
                <a:gd name="connsiteY5" fmla="*/ 23965 h 963935"/>
                <a:gd name="connsiteX6" fmla="*/ 962888 w 962888"/>
                <a:gd name="connsiteY6" fmla="*/ 245402 h 963935"/>
                <a:gd name="connsiteX7" fmla="*/ 785934 w 962888"/>
                <a:gd name="connsiteY7" fmla="*/ 601814 h 963935"/>
                <a:gd name="connsiteX8" fmla="*/ 930234 w 962888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85934 w 963766"/>
                <a:gd name="connsiteY7" fmla="*/ 601814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60989 w 963766"/>
                <a:gd name="connsiteY7" fmla="*/ 723390 h 963935"/>
                <a:gd name="connsiteX8" fmla="*/ 930234 w 963766"/>
                <a:gd name="connsiteY8" fmla="*/ 861400 h 963935"/>
                <a:gd name="connsiteX0" fmla="*/ 930234 w 963766"/>
                <a:gd name="connsiteY0" fmla="*/ 861400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930234 w 963766"/>
                <a:gd name="connsiteY8" fmla="*/ 861400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245402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34971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886581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86581 w 963766"/>
                <a:gd name="connsiteY8" fmla="*/ 828243 h 963935"/>
                <a:gd name="connsiteX0" fmla="*/ 911526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911526 w 963766"/>
                <a:gd name="connsiteY8" fmla="*/ 828243 h 963935"/>
                <a:gd name="connsiteX0" fmla="*/ 824219 w 963766"/>
                <a:gd name="connsiteY0" fmla="*/ 828243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24219 w 963766"/>
                <a:gd name="connsiteY8" fmla="*/ 828243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766"/>
                <a:gd name="connsiteY0" fmla="*/ 839295 h 963935"/>
                <a:gd name="connsiteX1" fmla="*/ 718048 w 963766"/>
                <a:gd name="connsiteY1" fmla="*/ 961677 h 963935"/>
                <a:gd name="connsiteX2" fmla="*/ 169062 w 963766"/>
                <a:gd name="connsiteY2" fmla="*/ 862870 h 963935"/>
                <a:gd name="connsiteX3" fmla="*/ 5522 w 963766"/>
                <a:gd name="connsiteY3" fmla="*/ 445926 h 963935"/>
                <a:gd name="connsiteX4" fmla="*/ 316076 w 963766"/>
                <a:gd name="connsiteY4" fmla="*/ 60291 h 963935"/>
                <a:gd name="connsiteX5" fmla="*/ 782862 w 963766"/>
                <a:gd name="connsiteY5" fmla="*/ 23965 h 963935"/>
                <a:gd name="connsiteX6" fmla="*/ 962888 w 963766"/>
                <a:gd name="connsiteY6" fmla="*/ 317243 h 963935"/>
                <a:gd name="connsiteX7" fmla="*/ 704863 w 963766"/>
                <a:gd name="connsiteY7" fmla="*/ 623919 h 963935"/>
                <a:gd name="connsiteX8" fmla="*/ 892817 w 963766"/>
                <a:gd name="connsiteY8" fmla="*/ 839295 h 963935"/>
                <a:gd name="connsiteX0" fmla="*/ 892817 w 963877"/>
                <a:gd name="connsiteY0" fmla="*/ 839295 h 963935"/>
                <a:gd name="connsiteX1" fmla="*/ 718048 w 963877"/>
                <a:gd name="connsiteY1" fmla="*/ 961677 h 963935"/>
                <a:gd name="connsiteX2" fmla="*/ 169062 w 963877"/>
                <a:gd name="connsiteY2" fmla="*/ 862870 h 963935"/>
                <a:gd name="connsiteX3" fmla="*/ 5522 w 963877"/>
                <a:gd name="connsiteY3" fmla="*/ 445926 h 963935"/>
                <a:gd name="connsiteX4" fmla="*/ 316076 w 963877"/>
                <a:gd name="connsiteY4" fmla="*/ 60291 h 963935"/>
                <a:gd name="connsiteX5" fmla="*/ 782862 w 963877"/>
                <a:gd name="connsiteY5" fmla="*/ 23965 h 963935"/>
                <a:gd name="connsiteX6" fmla="*/ 962888 w 963877"/>
                <a:gd name="connsiteY6" fmla="*/ 317243 h 963935"/>
                <a:gd name="connsiteX7" fmla="*/ 704863 w 963877"/>
                <a:gd name="connsiteY7" fmla="*/ 623919 h 963935"/>
                <a:gd name="connsiteX8" fmla="*/ 892817 w 963877"/>
                <a:gd name="connsiteY8" fmla="*/ 839295 h 963935"/>
                <a:gd name="connsiteX0" fmla="*/ 892817 w 963877"/>
                <a:gd name="connsiteY0" fmla="*/ 848349 h 972989"/>
                <a:gd name="connsiteX1" fmla="*/ 718048 w 963877"/>
                <a:gd name="connsiteY1" fmla="*/ 970731 h 972989"/>
                <a:gd name="connsiteX2" fmla="*/ 169062 w 963877"/>
                <a:gd name="connsiteY2" fmla="*/ 871924 h 972989"/>
                <a:gd name="connsiteX3" fmla="*/ 5522 w 963877"/>
                <a:gd name="connsiteY3" fmla="*/ 454980 h 972989"/>
                <a:gd name="connsiteX4" fmla="*/ 316076 w 963877"/>
                <a:gd name="connsiteY4" fmla="*/ 69345 h 972989"/>
                <a:gd name="connsiteX5" fmla="*/ 782862 w 963877"/>
                <a:gd name="connsiteY5" fmla="*/ 33019 h 972989"/>
                <a:gd name="connsiteX6" fmla="*/ 962888 w 963877"/>
                <a:gd name="connsiteY6" fmla="*/ 326297 h 972989"/>
                <a:gd name="connsiteX7" fmla="*/ 704863 w 963877"/>
                <a:gd name="connsiteY7" fmla="*/ 632973 h 972989"/>
                <a:gd name="connsiteX8" fmla="*/ 892817 w 963877"/>
                <a:gd name="connsiteY8" fmla="*/ 848349 h 972989"/>
                <a:gd name="connsiteX0" fmla="*/ 892726 w 963786"/>
                <a:gd name="connsiteY0" fmla="*/ 848349 h 1000915"/>
                <a:gd name="connsiteX1" fmla="*/ 717957 w 963786"/>
                <a:gd name="connsiteY1" fmla="*/ 970731 h 1000915"/>
                <a:gd name="connsiteX2" fmla="*/ 170718 w 963786"/>
                <a:gd name="connsiteY2" fmla="*/ 955459 h 1000915"/>
                <a:gd name="connsiteX3" fmla="*/ 5431 w 963786"/>
                <a:gd name="connsiteY3" fmla="*/ 454980 h 1000915"/>
                <a:gd name="connsiteX4" fmla="*/ 315985 w 963786"/>
                <a:gd name="connsiteY4" fmla="*/ 69345 h 1000915"/>
                <a:gd name="connsiteX5" fmla="*/ 782771 w 963786"/>
                <a:gd name="connsiteY5" fmla="*/ 33019 h 1000915"/>
                <a:gd name="connsiteX6" fmla="*/ 962797 w 963786"/>
                <a:gd name="connsiteY6" fmla="*/ 326297 h 1000915"/>
                <a:gd name="connsiteX7" fmla="*/ 704772 w 963786"/>
                <a:gd name="connsiteY7" fmla="*/ 632973 h 1000915"/>
                <a:gd name="connsiteX8" fmla="*/ 892726 w 963786"/>
                <a:gd name="connsiteY8" fmla="*/ 848349 h 1000915"/>
                <a:gd name="connsiteX0" fmla="*/ 891259 w 962319"/>
                <a:gd name="connsiteY0" fmla="*/ 848349 h 1000295"/>
                <a:gd name="connsiteX1" fmla="*/ 716490 w 962319"/>
                <a:gd name="connsiteY1" fmla="*/ 970731 h 1000295"/>
                <a:gd name="connsiteX2" fmla="*/ 207065 w 962319"/>
                <a:gd name="connsiteY2" fmla="*/ 954494 h 1000295"/>
                <a:gd name="connsiteX3" fmla="*/ 3964 w 962319"/>
                <a:gd name="connsiteY3" fmla="*/ 454980 h 1000295"/>
                <a:gd name="connsiteX4" fmla="*/ 314518 w 962319"/>
                <a:gd name="connsiteY4" fmla="*/ 69345 h 1000295"/>
                <a:gd name="connsiteX5" fmla="*/ 781304 w 962319"/>
                <a:gd name="connsiteY5" fmla="*/ 33019 h 1000295"/>
                <a:gd name="connsiteX6" fmla="*/ 961330 w 962319"/>
                <a:gd name="connsiteY6" fmla="*/ 326297 h 1000295"/>
                <a:gd name="connsiteX7" fmla="*/ 703305 w 962319"/>
                <a:gd name="connsiteY7" fmla="*/ 632973 h 1000295"/>
                <a:gd name="connsiteX8" fmla="*/ 891259 w 962319"/>
                <a:gd name="connsiteY8" fmla="*/ 848349 h 1000295"/>
                <a:gd name="connsiteX0" fmla="*/ 890960 w 962020"/>
                <a:gd name="connsiteY0" fmla="*/ 848349 h 1012098"/>
                <a:gd name="connsiteX1" fmla="*/ 646732 w 962020"/>
                <a:gd name="connsiteY1" fmla="*/ 994582 h 1012098"/>
                <a:gd name="connsiteX2" fmla="*/ 206766 w 962020"/>
                <a:gd name="connsiteY2" fmla="*/ 954494 h 1012098"/>
                <a:gd name="connsiteX3" fmla="*/ 3665 w 962020"/>
                <a:gd name="connsiteY3" fmla="*/ 454980 h 1012098"/>
                <a:gd name="connsiteX4" fmla="*/ 314219 w 962020"/>
                <a:gd name="connsiteY4" fmla="*/ 69345 h 1012098"/>
                <a:gd name="connsiteX5" fmla="*/ 781005 w 962020"/>
                <a:gd name="connsiteY5" fmla="*/ 33019 h 1012098"/>
                <a:gd name="connsiteX6" fmla="*/ 961031 w 962020"/>
                <a:gd name="connsiteY6" fmla="*/ 326297 h 1012098"/>
                <a:gd name="connsiteX7" fmla="*/ 703006 w 962020"/>
                <a:gd name="connsiteY7" fmla="*/ 632973 h 1012098"/>
                <a:gd name="connsiteX8" fmla="*/ 890960 w 962020"/>
                <a:gd name="connsiteY8" fmla="*/ 848349 h 1012098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90960 w 962020"/>
                <a:gd name="connsiteY0" fmla="*/ 848349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90960 w 962020"/>
                <a:gd name="connsiteY8" fmla="*/ 848349 h 1023661"/>
                <a:gd name="connsiteX0" fmla="*/ 833301 w 962020"/>
                <a:gd name="connsiteY0" fmla="*/ 856128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33301 w 962020"/>
                <a:gd name="connsiteY8" fmla="*/ 856128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3006 w 962020"/>
                <a:gd name="connsiteY7" fmla="*/ 632973 h 1023661"/>
                <a:gd name="connsiteX8" fmla="*/ 820294 w 962020"/>
                <a:gd name="connsiteY8" fmla="*/ 848574 h 1023661"/>
                <a:gd name="connsiteX0" fmla="*/ 820294 w 962020"/>
                <a:gd name="connsiteY0" fmla="*/ 848574 h 1023661"/>
                <a:gd name="connsiteX1" fmla="*/ 646732 w 962020"/>
                <a:gd name="connsiteY1" fmla="*/ 994582 h 1023661"/>
                <a:gd name="connsiteX2" fmla="*/ 206766 w 962020"/>
                <a:gd name="connsiteY2" fmla="*/ 954494 h 1023661"/>
                <a:gd name="connsiteX3" fmla="*/ 3665 w 962020"/>
                <a:gd name="connsiteY3" fmla="*/ 454980 h 1023661"/>
                <a:gd name="connsiteX4" fmla="*/ 314219 w 962020"/>
                <a:gd name="connsiteY4" fmla="*/ 69345 h 1023661"/>
                <a:gd name="connsiteX5" fmla="*/ 781005 w 962020"/>
                <a:gd name="connsiteY5" fmla="*/ 33019 h 1023661"/>
                <a:gd name="connsiteX6" fmla="*/ 961031 w 962020"/>
                <a:gd name="connsiteY6" fmla="*/ 326297 h 1023661"/>
                <a:gd name="connsiteX7" fmla="*/ 704549 w 962020"/>
                <a:gd name="connsiteY7" fmla="*/ 638453 h 1023661"/>
                <a:gd name="connsiteX8" fmla="*/ 820294 w 962020"/>
                <a:gd name="connsiteY8" fmla="*/ 848574 h 1023661"/>
                <a:gd name="connsiteX0" fmla="*/ 820294 w 879922"/>
                <a:gd name="connsiteY0" fmla="*/ 848574 h 1023661"/>
                <a:gd name="connsiteX1" fmla="*/ 646732 w 879922"/>
                <a:gd name="connsiteY1" fmla="*/ 994582 h 1023661"/>
                <a:gd name="connsiteX2" fmla="*/ 206766 w 879922"/>
                <a:gd name="connsiteY2" fmla="*/ 954494 h 1023661"/>
                <a:gd name="connsiteX3" fmla="*/ 3665 w 879922"/>
                <a:gd name="connsiteY3" fmla="*/ 454980 h 1023661"/>
                <a:gd name="connsiteX4" fmla="*/ 314219 w 879922"/>
                <a:gd name="connsiteY4" fmla="*/ 69345 h 1023661"/>
                <a:gd name="connsiteX5" fmla="*/ 781005 w 879922"/>
                <a:gd name="connsiteY5" fmla="*/ 33019 h 1023661"/>
                <a:gd name="connsiteX6" fmla="*/ 857717 w 879922"/>
                <a:gd name="connsiteY6" fmla="*/ 403840 h 1023661"/>
                <a:gd name="connsiteX7" fmla="*/ 704549 w 879922"/>
                <a:gd name="connsiteY7" fmla="*/ 638453 h 1023661"/>
                <a:gd name="connsiteX8" fmla="*/ 820294 w 879922"/>
                <a:gd name="connsiteY8" fmla="*/ 848574 h 1023661"/>
                <a:gd name="connsiteX0" fmla="*/ 820294 w 859397"/>
                <a:gd name="connsiteY0" fmla="*/ 817587 h 992674"/>
                <a:gd name="connsiteX1" fmla="*/ 646732 w 859397"/>
                <a:gd name="connsiteY1" fmla="*/ 963595 h 992674"/>
                <a:gd name="connsiteX2" fmla="*/ 206766 w 859397"/>
                <a:gd name="connsiteY2" fmla="*/ 923507 h 992674"/>
                <a:gd name="connsiteX3" fmla="*/ 3665 w 859397"/>
                <a:gd name="connsiteY3" fmla="*/ 423993 h 992674"/>
                <a:gd name="connsiteX4" fmla="*/ 314219 w 859397"/>
                <a:gd name="connsiteY4" fmla="*/ 38358 h 992674"/>
                <a:gd name="connsiteX5" fmla="*/ 699079 w 859397"/>
                <a:gd name="connsiteY5" fmla="*/ 78241 h 992674"/>
                <a:gd name="connsiteX6" fmla="*/ 857717 w 859397"/>
                <a:gd name="connsiteY6" fmla="*/ 372853 h 992674"/>
                <a:gd name="connsiteX7" fmla="*/ 704549 w 859397"/>
                <a:gd name="connsiteY7" fmla="*/ 607466 h 992674"/>
                <a:gd name="connsiteX8" fmla="*/ 820294 w 859397"/>
                <a:gd name="connsiteY8" fmla="*/ 817587 h 99267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704549 w 864475"/>
                <a:gd name="connsiteY7" fmla="*/ 611156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64475"/>
                <a:gd name="connsiteY0" fmla="*/ 821277 h 996364"/>
                <a:gd name="connsiteX1" fmla="*/ 646732 w 864475"/>
                <a:gd name="connsiteY1" fmla="*/ 967285 h 996364"/>
                <a:gd name="connsiteX2" fmla="*/ 206766 w 864475"/>
                <a:gd name="connsiteY2" fmla="*/ 927197 h 996364"/>
                <a:gd name="connsiteX3" fmla="*/ 3665 w 864475"/>
                <a:gd name="connsiteY3" fmla="*/ 427683 h 996364"/>
                <a:gd name="connsiteX4" fmla="*/ 314219 w 864475"/>
                <a:gd name="connsiteY4" fmla="*/ 42048 h 996364"/>
                <a:gd name="connsiteX5" fmla="*/ 738769 w 864475"/>
                <a:gd name="connsiteY5" fmla="*/ 68302 h 996364"/>
                <a:gd name="connsiteX6" fmla="*/ 857717 w 864475"/>
                <a:gd name="connsiteY6" fmla="*/ 376543 h 996364"/>
                <a:gd name="connsiteX7" fmla="*/ 689331 w 864475"/>
                <a:gd name="connsiteY7" fmla="*/ 634410 h 996364"/>
                <a:gd name="connsiteX8" fmla="*/ 820294 w 864475"/>
                <a:gd name="connsiteY8" fmla="*/ 821277 h 996364"/>
                <a:gd name="connsiteX0" fmla="*/ 820294 w 854717"/>
                <a:gd name="connsiteY0" fmla="*/ 821277 h 996364"/>
                <a:gd name="connsiteX1" fmla="*/ 646732 w 854717"/>
                <a:gd name="connsiteY1" fmla="*/ 967285 h 996364"/>
                <a:gd name="connsiteX2" fmla="*/ 206766 w 854717"/>
                <a:gd name="connsiteY2" fmla="*/ 927197 h 996364"/>
                <a:gd name="connsiteX3" fmla="*/ 3665 w 854717"/>
                <a:gd name="connsiteY3" fmla="*/ 427683 h 996364"/>
                <a:gd name="connsiteX4" fmla="*/ 314219 w 854717"/>
                <a:gd name="connsiteY4" fmla="*/ 42048 h 996364"/>
                <a:gd name="connsiteX5" fmla="*/ 738769 w 854717"/>
                <a:gd name="connsiteY5" fmla="*/ 68302 h 996364"/>
                <a:gd name="connsiteX6" fmla="*/ 844170 w 854717"/>
                <a:gd name="connsiteY6" fmla="*/ 309078 h 996364"/>
                <a:gd name="connsiteX7" fmla="*/ 689331 w 854717"/>
                <a:gd name="connsiteY7" fmla="*/ 634410 h 996364"/>
                <a:gd name="connsiteX8" fmla="*/ 820294 w 854717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9223"/>
                <a:gd name="connsiteY0" fmla="*/ 821277 h 996364"/>
                <a:gd name="connsiteX1" fmla="*/ 646732 w 859223"/>
                <a:gd name="connsiteY1" fmla="*/ 967285 h 996364"/>
                <a:gd name="connsiteX2" fmla="*/ 206766 w 859223"/>
                <a:gd name="connsiteY2" fmla="*/ 927197 h 996364"/>
                <a:gd name="connsiteX3" fmla="*/ 3665 w 859223"/>
                <a:gd name="connsiteY3" fmla="*/ 427683 h 996364"/>
                <a:gd name="connsiteX4" fmla="*/ 314219 w 859223"/>
                <a:gd name="connsiteY4" fmla="*/ 42048 h 996364"/>
                <a:gd name="connsiteX5" fmla="*/ 738769 w 859223"/>
                <a:gd name="connsiteY5" fmla="*/ 68302 h 996364"/>
                <a:gd name="connsiteX6" fmla="*/ 844170 w 859223"/>
                <a:gd name="connsiteY6" fmla="*/ 309078 h 996364"/>
                <a:gd name="connsiteX7" fmla="*/ 689331 w 859223"/>
                <a:gd name="connsiteY7" fmla="*/ 634410 h 996364"/>
                <a:gd name="connsiteX8" fmla="*/ 820294 w 859223"/>
                <a:gd name="connsiteY8" fmla="*/ 821277 h 996364"/>
                <a:gd name="connsiteX0" fmla="*/ 820294 w 854278"/>
                <a:gd name="connsiteY0" fmla="*/ 821277 h 996364"/>
                <a:gd name="connsiteX1" fmla="*/ 646732 w 854278"/>
                <a:gd name="connsiteY1" fmla="*/ 967285 h 996364"/>
                <a:gd name="connsiteX2" fmla="*/ 206766 w 854278"/>
                <a:gd name="connsiteY2" fmla="*/ 927197 h 996364"/>
                <a:gd name="connsiteX3" fmla="*/ 3665 w 854278"/>
                <a:gd name="connsiteY3" fmla="*/ 427683 h 996364"/>
                <a:gd name="connsiteX4" fmla="*/ 314219 w 854278"/>
                <a:gd name="connsiteY4" fmla="*/ 42048 h 996364"/>
                <a:gd name="connsiteX5" fmla="*/ 738769 w 854278"/>
                <a:gd name="connsiteY5" fmla="*/ 68302 h 996364"/>
                <a:gd name="connsiteX6" fmla="*/ 844170 w 854278"/>
                <a:gd name="connsiteY6" fmla="*/ 309078 h 996364"/>
                <a:gd name="connsiteX7" fmla="*/ 689331 w 854278"/>
                <a:gd name="connsiteY7" fmla="*/ 634410 h 996364"/>
                <a:gd name="connsiteX8" fmla="*/ 820294 w 854278"/>
                <a:gd name="connsiteY8" fmla="*/ 821277 h 996364"/>
                <a:gd name="connsiteX0" fmla="*/ 805221 w 839205"/>
                <a:gd name="connsiteY0" fmla="*/ 821277 h 993483"/>
                <a:gd name="connsiteX1" fmla="*/ 631659 w 839205"/>
                <a:gd name="connsiteY1" fmla="*/ 967285 h 993483"/>
                <a:gd name="connsiteX2" fmla="*/ 191693 w 839205"/>
                <a:gd name="connsiteY2" fmla="*/ 927197 h 993483"/>
                <a:gd name="connsiteX3" fmla="*/ 4016 w 839205"/>
                <a:gd name="connsiteY3" fmla="*/ 482484 h 993483"/>
                <a:gd name="connsiteX4" fmla="*/ 299146 w 839205"/>
                <a:gd name="connsiteY4" fmla="*/ 42048 h 993483"/>
                <a:gd name="connsiteX5" fmla="*/ 723696 w 839205"/>
                <a:gd name="connsiteY5" fmla="*/ 68302 h 993483"/>
                <a:gd name="connsiteX6" fmla="*/ 829097 w 839205"/>
                <a:gd name="connsiteY6" fmla="*/ 309078 h 993483"/>
                <a:gd name="connsiteX7" fmla="*/ 674258 w 839205"/>
                <a:gd name="connsiteY7" fmla="*/ 634410 h 993483"/>
                <a:gd name="connsiteX8" fmla="*/ 805221 w 839205"/>
                <a:gd name="connsiteY8" fmla="*/ 821277 h 993483"/>
                <a:gd name="connsiteX0" fmla="*/ 810061 w 844045"/>
                <a:gd name="connsiteY0" fmla="*/ 821277 h 993397"/>
                <a:gd name="connsiteX1" fmla="*/ 636499 w 844045"/>
                <a:gd name="connsiteY1" fmla="*/ 967285 h 993397"/>
                <a:gd name="connsiteX2" fmla="*/ 196533 w 844045"/>
                <a:gd name="connsiteY2" fmla="*/ 927197 h 993397"/>
                <a:gd name="connsiteX3" fmla="*/ 3895 w 844045"/>
                <a:gd name="connsiteY3" fmla="*/ 484188 h 993397"/>
                <a:gd name="connsiteX4" fmla="*/ 303986 w 844045"/>
                <a:gd name="connsiteY4" fmla="*/ 42048 h 993397"/>
                <a:gd name="connsiteX5" fmla="*/ 728536 w 844045"/>
                <a:gd name="connsiteY5" fmla="*/ 68302 h 993397"/>
                <a:gd name="connsiteX6" fmla="*/ 833937 w 844045"/>
                <a:gd name="connsiteY6" fmla="*/ 309078 h 993397"/>
                <a:gd name="connsiteX7" fmla="*/ 679098 w 844045"/>
                <a:gd name="connsiteY7" fmla="*/ 634410 h 993397"/>
                <a:gd name="connsiteX8" fmla="*/ 810061 w 844045"/>
                <a:gd name="connsiteY8" fmla="*/ 821277 h 993397"/>
                <a:gd name="connsiteX0" fmla="*/ 810061 w 844045"/>
                <a:gd name="connsiteY0" fmla="*/ 825239 h 997359"/>
                <a:gd name="connsiteX1" fmla="*/ 636499 w 844045"/>
                <a:gd name="connsiteY1" fmla="*/ 971247 h 997359"/>
                <a:gd name="connsiteX2" fmla="*/ 196533 w 844045"/>
                <a:gd name="connsiteY2" fmla="*/ 931159 h 997359"/>
                <a:gd name="connsiteX3" fmla="*/ 3895 w 844045"/>
                <a:gd name="connsiteY3" fmla="*/ 488150 h 997359"/>
                <a:gd name="connsiteX4" fmla="*/ 303986 w 844045"/>
                <a:gd name="connsiteY4" fmla="*/ 46010 h 997359"/>
                <a:gd name="connsiteX5" fmla="*/ 728536 w 844045"/>
                <a:gd name="connsiteY5" fmla="*/ 72264 h 997359"/>
                <a:gd name="connsiteX6" fmla="*/ 833937 w 844045"/>
                <a:gd name="connsiteY6" fmla="*/ 313040 h 997359"/>
                <a:gd name="connsiteX7" fmla="*/ 679098 w 844045"/>
                <a:gd name="connsiteY7" fmla="*/ 638372 h 997359"/>
                <a:gd name="connsiteX8" fmla="*/ 810061 w 844045"/>
                <a:gd name="connsiteY8" fmla="*/ 825239 h 997359"/>
                <a:gd name="connsiteX0" fmla="*/ 810061 w 837826"/>
                <a:gd name="connsiteY0" fmla="*/ 825239 h 997359"/>
                <a:gd name="connsiteX1" fmla="*/ 636499 w 837826"/>
                <a:gd name="connsiteY1" fmla="*/ 971247 h 997359"/>
                <a:gd name="connsiteX2" fmla="*/ 196533 w 837826"/>
                <a:gd name="connsiteY2" fmla="*/ 931159 h 997359"/>
                <a:gd name="connsiteX3" fmla="*/ 3895 w 837826"/>
                <a:gd name="connsiteY3" fmla="*/ 488150 h 997359"/>
                <a:gd name="connsiteX4" fmla="*/ 303986 w 837826"/>
                <a:gd name="connsiteY4" fmla="*/ 46010 h 997359"/>
                <a:gd name="connsiteX5" fmla="*/ 728536 w 837826"/>
                <a:gd name="connsiteY5" fmla="*/ 72264 h 997359"/>
                <a:gd name="connsiteX6" fmla="*/ 833937 w 837826"/>
                <a:gd name="connsiteY6" fmla="*/ 313040 h 997359"/>
                <a:gd name="connsiteX7" fmla="*/ 679098 w 837826"/>
                <a:gd name="connsiteY7" fmla="*/ 638372 h 997359"/>
                <a:gd name="connsiteX8" fmla="*/ 810061 w 837826"/>
                <a:gd name="connsiteY8" fmla="*/ 825239 h 997359"/>
                <a:gd name="connsiteX0" fmla="*/ 810061 w 839752"/>
                <a:gd name="connsiteY0" fmla="*/ 825239 h 997359"/>
                <a:gd name="connsiteX1" fmla="*/ 636499 w 839752"/>
                <a:gd name="connsiteY1" fmla="*/ 971247 h 997359"/>
                <a:gd name="connsiteX2" fmla="*/ 196533 w 839752"/>
                <a:gd name="connsiteY2" fmla="*/ 931159 h 997359"/>
                <a:gd name="connsiteX3" fmla="*/ 3895 w 839752"/>
                <a:gd name="connsiteY3" fmla="*/ 488150 h 997359"/>
                <a:gd name="connsiteX4" fmla="*/ 303986 w 839752"/>
                <a:gd name="connsiteY4" fmla="*/ 46010 h 997359"/>
                <a:gd name="connsiteX5" fmla="*/ 728536 w 839752"/>
                <a:gd name="connsiteY5" fmla="*/ 72264 h 997359"/>
                <a:gd name="connsiteX6" fmla="*/ 833937 w 839752"/>
                <a:gd name="connsiteY6" fmla="*/ 313040 h 997359"/>
                <a:gd name="connsiteX7" fmla="*/ 679098 w 839752"/>
                <a:gd name="connsiteY7" fmla="*/ 638372 h 997359"/>
                <a:gd name="connsiteX8" fmla="*/ 810061 w 839752"/>
                <a:gd name="connsiteY8" fmla="*/ 825239 h 997359"/>
                <a:gd name="connsiteX0" fmla="*/ 810061 w 835020"/>
                <a:gd name="connsiteY0" fmla="*/ 825239 h 997359"/>
                <a:gd name="connsiteX1" fmla="*/ 636499 w 835020"/>
                <a:gd name="connsiteY1" fmla="*/ 971247 h 997359"/>
                <a:gd name="connsiteX2" fmla="*/ 196533 w 835020"/>
                <a:gd name="connsiteY2" fmla="*/ 931159 h 997359"/>
                <a:gd name="connsiteX3" fmla="*/ 3895 w 835020"/>
                <a:gd name="connsiteY3" fmla="*/ 488150 h 997359"/>
                <a:gd name="connsiteX4" fmla="*/ 303986 w 835020"/>
                <a:gd name="connsiteY4" fmla="*/ 46010 h 997359"/>
                <a:gd name="connsiteX5" fmla="*/ 728536 w 835020"/>
                <a:gd name="connsiteY5" fmla="*/ 72264 h 997359"/>
                <a:gd name="connsiteX6" fmla="*/ 833937 w 835020"/>
                <a:gd name="connsiteY6" fmla="*/ 313040 h 997359"/>
                <a:gd name="connsiteX7" fmla="*/ 679098 w 835020"/>
                <a:gd name="connsiteY7" fmla="*/ 638372 h 997359"/>
                <a:gd name="connsiteX8" fmla="*/ 810061 w 835020"/>
                <a:gd name="connsiteY8" fmla="*/ 825239 h 9973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835020" h="997359">
                  <a:moveTo>
                    <a:pt x="810061" y="825239"/>
                  </a:moveTo>
                  <a:cubicBezTo>
                    <a:pt x="802535" y="892973"/>
                    <a:pt x="793128" y="921694"/>
                    <a:pt x="636499" y="971247"/>
                  </a:cubicBezTo>
                  <a:cubicBezTo>
                    <a:pt x="509639" y="1010579"/>
                    <a:pt x="301967" y="1011675"/>
                    <a:pt x="196533" y="931159"/>
                  </a:cubicBezTo>
                  <a:cubicBezTo>
                    <a:pt x="91099" y="850643"/>
                    <a:pt x="-22619" y="627826"/>
                    <a:pt x="3895" y="488150"/>
                  </a:cubicBezTo>
                  <a:cubicBezTo>
                    <a:pt x="44850" y="274277"/>
                    <a:pt x="141406" y="135380"/>
                    <a:pt x="303986" y="46010"/>
                  </a:cubicBezTo>
                  <a:cubicBezTo>
                    <a:pt x="508213" y="-39080"/>
                    <a:pt x="629281" y="8213"/>
                    <a:pt x="728536" y="72264"/>
                  </a:cubicBezTo>
                  <a:cubicBezTo>
                    <a:pt x="818540" y="136504"/>
                    <a:pt x="840518" y="268354"/>
                    <a:pt x="833937" y="313040"/>
                  </a:cubicBezTo>
                  <a:cubicBezTo>
                    <a:pt x="812993" y="400119"/>
                    <a:pt x="656854" y="435873"/>
                    <a:pt x="679098" y="638372"/>
                  </a:cubicBezTo>
                  <a:cubicBezTo>
                    <a:pt x="735190" y="778476"/>
                    <a:pt x="812351" y="709408"/>
                    <a:pt x="810061" y="825239"/>
                  </a:cubicBezTo>
                  <a:close/>
                </a:path>
              </a:pathLst>
            </a:custGeom>
            <a:noFill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>
                <a:buNone/>
              </a:pPr>
              <a:endParaRPr lang="zh-CN" altLang="en-US" sz="1350"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5781739" y="2523576"/>
              <a:ext cx="1772280" cy="40010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(c)  </a:t>
              </a:r>
              <a:r>
                <a:rPr lang="zh-CN" altLang="en-US" sz="1350" dirty="0">
                  <a:latin typeface="Times" panose="02020603060405020304" pitchFamily="18" charset="0"/>
                  <a:ea typeface="楷体" panose="02010609060101010101" pitchFamily="49" charset="-122"/>
                </a:rPr>
                <a:t>表示的原因</a:t>
              </a: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3212294" y="2511881"/>
            <a:ext cx="139653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同等性能的假设</a:t>
            </a:r>
          </a:p>
        </p:txBody>
      </p:sp>
      <p:cxnSp>
        <p:nvCxnSpPr>
          <p:cNvPr id="24" name="直接箭头连接符 23"/>
          <p:cNvCxnSpPr>
            <a:stCxn id="22" idx="2"/>
          </p:cNvCxnSpPr>
          <p:nvPr/>
        </p:nvCxnSpPr>
        <p:spPr>
          <a:xfrm flipH="1">
            <a:off x="3588868" y="2811963"/>
            <a:ext cx="321694" cy="32511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6495545" y="2511881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假设空间</a:t>
            </a:r>
          </a:p>
        </p:txBody>
      </p:sp>
      <p:cxnSp>
        <p:nvCxnSpPr>
          <p:cNvPr id="26" name="直接箭头连接符 25"/>
          <p:cNvCxnSpPr/>
          <p:nvPr/>
        </p:nvCxnSpPr>
        <p:spPr>
          <a:xfrm flipH="1">
            <a:off x="6256960" y="2686168"/>
            <a:ext cx="233387" cy="20824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38" name="组合 37"/>
          <p:cNvGrpSpPr/>
          <p:nvPr/>
        </p:nvGrpSpPr>
        <p:grpSpPr>
          <a:xfrm>
            <a:off x="3029515" y="3247127"/>
            <a:ext cx="697706" cy="791003"/>
            <a:chOff x="2097088" y="1982788"/>
            <a:chExt cx="930275" cy="1054670"/>
          </a:xfrm>
        </p:grpSpPr>
        <p:graphicFrame>
          <p:nvGraphicFramePr>
            <p:cNvPr id="28" name="对象 27"/>
            <p:cNvGraphicFramePr>
              <a:graphicFrameLocks noChangeAspect="1"/>
            </p:cNvGraphicFramePr>
            <p:nvPr/>
          </p:nvGraphicFramePr>
          <p:xfrm>
            <a:off x="2166299" y="2750121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8" name="Formula" r:id="rId4" imgW="227520" imgH="169200" progId="Equation.Ribbit">
                    <p:embed/>
                  </p:oleObj>
                </mc:Choice>
                <mc:Fallback>
                  <p:oleObj name="Formula" r:id="rId4" imgW="22752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2166299" y="2750121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9" name="对象 28"/>
            <p:cNvGraphicFramePr>
              <a:graphicFrameLocks noChangeAspect="1"/>
            </p:cNvGraphicFramePr>
            <p:nvPr/>
          </p:nvGraphicFramePr>
          <p:xfrm>
            <a:off x="2284413" y="2383414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99" name="Formula" r:id="rId6" imgW="191880" imgH="170280" progId="Equation.Ribbit">
                    <p:embed/>
                  </p:oleObj>
                </mc:Choice>
                <mc:Fallback>
                  <p:oleObj name="Formula" r:id="rId6" imgW="19188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2284413" y="2383414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0" name="对象 29"/>
            <p:cNvGraphicFramePr>
              <a:graphicFrameLocks noChangeAspect="1"/>
            </p:cNvGraphicFramePr>
            <p:nvPr/>
          </p:nvGraphicFramePr>
          <p:xfrm>
            <a:off x="2097088" y="1982788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0" name="Formula" r:id="rId8" imgW="231480" imgH="169200" progId="Equation.Ribbit">
                    <p:embed/>
                  </p:oleObj>
                </mc:Choice>
                <mc:Fallback>
                  <p:oleObj name="Formula" r:id="rId8" imgW="23148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2097088" y="1982788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1" name="对象 30"/>
            <p:cNvGraphicFramePr>
              <a:graphicFrameLocks noChangeAspect="1"/>
            </p:cNvGraphicFramePr>
            <p:nvPr/>
          </p:nvGraphicFramePr>
          <p:xfrm>
            <a:off x="2638425" y="2043113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1" name="Formula" r:id="rId10" imgW="230040" imgH="169200" progId="Equation.Ribbit">
                    <p:embed/>
                  </p:oleObj>
                </mc:Choice>
                <mc:Fallback>
                  <p:oleObj name="Formula" r:id="rId10" imgW="23004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2638425" y="2043113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7" name="组合 36"/>
          <p:cNvGrpSpPr/>
          <p:nvPr/>
        </p:nvGrpSpPr>
        <p:grpSpPr>
          <a:xfrm>
            <a:off x="5797838" y="3247127"/>
            <a:ext cx="697706" cy="791003"/>
            <a:chOff x="4721652" y="2057177"/>
            <a:chExt cx="930275" cy="1054670"/>
          </a:xfrm>
        </p:grpSpPr>
        <p:graphicFrame>
          <p:nvGraphicFramePr>
            <p:cNvPr id="33" name="对象 32"/>
            <p:cNvGraphicFramePr>
              <a:graphicFrameLocks noChangeAspect="1"/>
            </p:cNvGraphicFramePr>
            <p:nvPr/>
          </p:nvGraphicFramePr>
          <p:xfrm>
            <a:off x="4790863" y="2824510"/>
            <a:ext cx="384175" cy="2873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2" name="Formula" r:id="rId12" imgW="227520" imgH="169200" progId="Equation.Ribbit">
                    <p:embed/>
                  </p:oleObj>
                </mc:Choice>
                <mc:Fallback>
                  <p:oleObj name="Formula" r:id="rId12" imgW="22752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790863" y="2824510"/>
                          <a:ext cx="384175" cy="287337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4" name="对象 33"/>
            <p:cNvGraphicFramePr>
              <a:graphicFrameLocks noChangeAspect="1"/>
            </p:cNvGraphicFramePr>
            <p:nvPr/>
          </p:nvGraphicFramePr>
          <p:xfrm>
            <a:off x="4908550" y="2443947"/>
            <a:ext cx="323850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3" name="Formula" r:id="rId13" imgW="191880" imgH="170280" progId="Equation.Ribbit">
                    <p:embed/>
                  </p:oleObj>
                </mc:Choice>
                <mc:Fallback>
                  <p:oleObj name="Formula" r:id="rId13" imgW="191880" imgH="17028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4908550" y="2443947"/>
                          <a:ext cx="323850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5" name="对象 34"/>
            <p:cNvGraphicFramePr>
              <a:graphicFrameLocks noChangeAspect="1"/>
            </p:cNvGraphicFramePr>
            <p:nvPr/>
          </p:nvGraphicFramePr>
          <p:xfrm>
            <a:off x="4721652" y="2057177"/>
            <a:ext cx="392112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4" name="Formula" r:id="rId14" imgW="231480" imgH="169200" progId="Equation.Ribbit">
                    <p:embed/>
                  </p:oleObj>
                </mc:Choice>
                <mc:Fallback>
                  <p:oleObj name="Formula" r:id="rId14" imgW="23148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4721652" y="2057177"/>
                          <a:ext cx="392112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36" name="对象 35"/>
            <p:cNvGraphicFramePr>
              <a:graphicFrameLocks noChangeAspect="1"/>
            </p:cNvGraphicFramePr>
            <p:nvPr/>
          </p:nvGraphicFramePr>
          <p:xfrm>
            <a:off x="5262989" y="2117502"/>
            <a:ext cx="388938" cy="28892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405" name="Formula" r:id="rId15" imgW="230040" imgH="169200" progId="Equation.Ribbit">
                    <p:embed/>
                  </p:oleObj>
                </mc:Choice>
                <mc:Fallback>
                  <p:oleObj name="Formula" r:id="rId15" imgW="230040" imgH="169200" progId="Equation.Ribbit">
                    <p:embed/>
                    <p:pic>
                      <p:nvPicPr>
                        <p:cNvPr id="0" name="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262989" y="2117502"/>
                          <a:ext cx="388938" cy="28892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540461"/>
              </p:ext>
            </p:extLst>
          </p:nvPr>
        </p:nvGraphicFramePr>
        <p:xfrm>
          <a:off x="8842822" y="3984163"/>
          <a:ext cx="296465" cy="215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6" name="Formula" r:id="rId16" imgW="234000" imgH="169200" progId="Equation.Ribbit">
                  <p:embed/>
                </p:oleObj>
              </mc:Choice>
              <mc:Fallback>
                <p:oleObj name="Formula" r:id="rId16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8842822" y="3984163"/>
                        <a:ext cx="296465" cy="215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5186996"/>
              </p:ext>
            </p:extLst>
          </p:nvPr>
        </p:nvGraphicFramePr>
        <p:xfrm>
          <a:off x="9235795" y="3712702"/>
          <a:ext cx="242888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7" name="Formula" r:id="rId18" imgW="191880" imgH="170280" progId="Equation.Ribbit">
                  <p:embed/>
                </p:oleObj>
              </mc:Choice>
              <mc:Fallback>
                <p:oleObj name="Formula" r:id="rId18" imgW="191880" imgH="17028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9235795" y="3712702"/>
                        <a:ext cx="242888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1025491"/>
              </p:ext>
            </p:extLst>
          </p:nvPr>
        </p:nvGraphicFramePr>
        <p:xfrm>
          <a:off x="8848436" y="3556015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8" name="Formula" r:id="rId19" imgW="234000" imgH="169200" progId="Equation.Ribbit">
                  <p:embed/>
                </p:oleObj>
              </mc:Choice>
              <mc:Fallback>
                <p:oleObj name="Formula" r:id="rId19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8848436" y="3556015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09006535"/>
              </p:ext>
            </p:extLst>
          </p:nvPr>
        </p:nvGraphicFramePr>
        <p:xfrm>
          <a:off x="9156377" y="3327736"/>
          <a:ext cx="295275" cy="2166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09" name="Formula" r:id="rId21" imgW="234000" imgH="169200" progId="Equation.Ribbit">
                  <p:embed/>
                </p:oleObj>
              </mc:Choice>
              <mc:Fallback>
                <p:oleObj name="Formula" r:id="rId21" imgW="234000" imgH="16920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9156377" y="3327736"/>
                        <a:ext cx="295275" cy="2166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" name="任意多边形 43"/>
          <p:cNvSpPr/>
          <p:nvPr/>
        </p:nvSpPr>
        <p:spPr>
          <a:xfrm>
            <a:off x="5657034" y="3088773"/>
            <a:ext cx="152451" cy="266700"/>
          </a:xfrm>
          <a:custGeom>
            <a:avLst/>
            <a:gdLst>
              <a:gd name="connsiteX0" fmla="*/ 0 w 203268"/>
              <a:gd name="connsiteY0" fmla="*/ 0 h 355600"/>
              <a:gd name="connsiteX1" fmla="*/ 63500 w 203268"/>
              <a:gd name="connsiteY1" fmla="*/ 50800 h 355600"/>
              <a:gd name="connsiteX2" fmla="*/ 114300 w 203268"/>
              <a:gd name="connsiteY2" fmla="*/ 152400 h 355600"/>
              <a:gd name="connsiteX3" fmla="*/ 127000 w 203268"/>
              <a:gd name="connsiteY3" fmla="*/ 190500 h 355600"/>
              <a:gd name="connsiteX4" fmla="*/ 139700 w 203268"/>
              <a:gd name="connsiteY4" fmla="*/ 241300 h 355600"/>
              <a:gd name="connsiteX5" fmla="*/ 177800 w 203268"/>
              <a:gd name="connsiteY5" fmla="*/ 254000 h 355600"/>
              <a:gd name="connsiteX6" fmla="*/ 203200 w 203268"/>
              <a:gd name="connsiteY6" fmla="*/ 355600 h 35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03268" h="355600">
                <a:moveTo>
                  <a:pt x="0" y="0"/>
                </a:moveTo>
                <a:cubicBezTo>
                  <a:pt x="21167" y="16933"/>
                  <a:pt x="50520" y="27003"/>
                  <a:pt x="63500" y="50800"/>
                </a:cubicBezTo>
                <a:cubicBezTo>
                  <a:pt x="128359" y="169708"/>
                  <a:pt x="25323" y="122741"/>
                  <a:pt x="114300" y="152400"/>
                </a:cubicBezTo>
                <a:cubicBezTo>
                  <a:pt x="118533" y="165100"/>
                  <a:pt x="123322" y="177628"/>
                  <a:pt x="127000" y="190500"/>
                </a:cubicBezTo>
                <a:cubicBezTo>
                  <a:pt x="131795" y="207283"/>
                  <a:pt x="128796" y="227670"/>
                  <a:pt x="139700" y="241300"/>
                </a:cubicBezTo>
                <a:cubicBezTo>
                  <a:pt x="148063" y="251753"/>
                  <a:pt x="165100" y="249767"/>
                  <a:pt x="177800" y="254000"/>
                </a:cubicBezTo>
                <a:cubicBezTo>
                  <a:pt x="205877" y="338232"/>
                  <a:pt x="203200" y="303426"/>
                  <a:pt x="203200" y="35560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headEnd type="none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350"/>
          </a:p>
        </p:txBody>
      </p:sp>
      <p:sp>
        <p:nvSpPr>
          <p:cNvPr id="45" name="任意多边形 44"/>
          <p:cNvSpPr/>
          <p:nvPr/>
        </p:nvSpPr>
        <p:spPr>
          <a:xfrm>
            <a:off x="5485573" y="3970845"/>
            <a:ext cx="367904" cy="164489"/>
          </a:xfrm>
          <a:custGeom>
            <a:avLst/>
            <a:gdLst>
              <a:gd name="connsiteX0" fmla="*/ 0 w 490538"/>
              <a:gd name="connsiteY0" fmla="*/ 219318 h 219318"/>
              <a:gd name="connsiteX1" fmla="*/ 9525 w 490538"/>
              <a:gd name="connsiteY1" fmla="*/ 207411 h 219318"/>
              <a:gd name="connsiteX2" fmla="*/ 21431 w 490538"/>
              <a:gd name="connsiteY2" fmla="*/ 193124 h 219318"/>
              <a:gd name="connsiteX3" fmla="*/ 35719 w 490538"/>
              <a:gd name="connsiteY3" fmla="*/ 188361 h 219318"/>
              <a:gd name="connsiteX4" fmla="*/ 42863 w 490538"/>
              <a:gd name="connsiteY4" fmla="*/ 195505 h 219318"/>
              <a:gd name="connsiteX5" fmla="*/ 66675 w 490538"/>
              <a:gd name="connsiteY5" fmla="*/ 200268 h 219318"/>
              <a:gd name="connsiteX6" fmla="*/ 76200 w 490538"/>
              <a:gd name="connsiteY6" fmla="*/ 202649 h 219318"/>
              <a:gd name="connsiteX7" fmla="*/ 104775 w 490538"/>
              <a:gd name="connsiteY7" fmla="*/ 207411 h 219318"/>
              <a:gd name="connsiteX8" fmla="*/ 126206 w 490538"/>
              <a:gd name="connsiteY8" fmla="*/ 205030 h 219318"/>
              <a:gd name="connsiteX9" fmla="*/ 135731 w 490538"/>
              <a:gd name="connsiteY9" fmla="*/ 197886 h 219318"/>
              <a:gd name="connsiteX10" fmla="*/ 145256 w 490538"/>
              <a:gd name="connsiteY10" fmla="*/ 193124 h 219318"/>
              <a:gd name="connsiteX11" fmla="*/ 147638 w 490538"/>
              <a:gd name="connsiteY11" fmla="*/ 185980 h 219318"/>
              <a:gd name="connsiteX12" fmla="*/ 152400 w 490538"/>
              <a:gd name="connsiteY12" fmla="*/ 178836 h 219318"/>
              <a:gd name="connsiteX13" fmla="*/ 161925 w 490538"/>
              <a:gd name="connsiteY13" fmla="*/ 112161 h 219318"/>
              <a:gd name="connsiteX14" fmla="*/ 169069 w 490538"/>
              <a:gd name="connsiteY14" fmla="*/ 107399 h 219318"/>
              <a:gd name="connsiteX15" fmla="*/ 176213 w 490538"/>
              <a:gd name="connsiteY15" fmla="*/ 105018 h 219318"/>
              <a:gd name="connsiteX16" fmla="*/ 200025 w 490538"/>
              <a:gd name="connsiteY16" fmla="*/ 109780 h 219318"/>
              <a:gd name="connsiteX17" fmla="*/ 207169 w 490538"/>
              <a:gd name="connsiteY17" fmla="*/ 114543 h 219318"/>
              <a:gd name="connsiteX18" fmla="*/ 221456 w 490538"/>
              <a:gd name="connsiteY18" fmla="*/ 119305 h 219318"/>
              <a:gd name="connsiteX19" fmla="*/ 252413 w 490538"/>
              <a:gd name="connsiteY19" fmla="*/ 116924 h 219318"/>
              <a:gd name="connsiteX20" fmla="*/ 266700 w 490538"/>
              <a:gd name="connsiteY20" fmla="*/ 112161 h 219318"/>
              <a:gd name="connsiteX21" fmla="*/ 283369 w 490538"/>
              <a:gd name="connsiteY21" fmla="*/ 90730 h 219318"/>
              <a:gd name="connsiteX22" fmla="*/ 288131 w 490538"/>
              <a:gd name="connsiteY22" fmla="*/ 83586 h 219318"/>
              <a:gd name="connsiteX23" fmla="*/ 295275 w 490538"/>
              <a:gd name="connsiteY23" fmla="*/ 81205 h 219318"/>
              <a:gd name="connsiteX24" fmla="*/ 302419 w 490538"/>
              <a:gd name="connsiteY24" fmla="*/ 83586 h 219318"/>
              <a:gd name="connsiteX25" fmla="*/ 309563 w 490538"/>
              <a:gd name="connsiteY25" fmla="*/ 78824 h 219318"/>
              <a:gd name="connsiteX26" fmla="*/ 321469 w 490538"/>
              <a:gd name="connsiteY26" fmla="*/ 74061 h 219318"/>
              <a:gd name="connsiteX27" fmla="*/ 338138 w 490538"/>
              <a:gd name="connsiteY27" fmla="*/ 64536 h 219318"/>
              <a:gd name="connsiteX28" fmla="*/ 361950 w 490538"/>
              <a:gd name="connsiteY28" fmla="*/ 47868 h 219318"/>
              <a:gd name="connsiteX29" fmla="*/ 378619 w 490538"/>
              <a:gd name="connsiteY29" fmla="*/ 33580 h 219318"/>
              <a:gd name="connsiteX30" fmla="*/ 381000 w 490538"/>
              <a:gd name="connsiteY30" fmla="*/ 26436 h 219318"/>
              <a:gd name="connsiteX31" fmla="*/ 395288 w 490538"/>
              <a:gd name="connsiteY31" fmla="*/ 26436 h 219318"/>
              <a:gd name="connsiteX32" fmla="*/ 402431 w 490538"/>
              <a:gd name="connsiteY32" fmla="*/ 28818 h 219318"/>
              <a:gd name="connsiteX33" fmla="*/ 423863 w 490538"/>
              <a:gd name="connsiteY33" fmla="*/ 21674 h 219318"/>
              <a:gd name="connsiteX34" fmla="*/ 431006 w 490538"/>
              <a:gd name="connsiteY34" fmla="*/ 19293 h 219318"/>
              <a:gd name="connsiteX35" fmla="*/ 445294 w 490538"/>
              <a:gd name="connsiteY35" fmla="*/ 12149 h 219318"/>
              <a:gd name="connsiteX36" fmla="*/ 469106 w 490538"/>
              <a:gd name="connsiteY36" fmla="*/ 243 h 219318"/>
              <a:gd name="connsiteX37" fmla="*/ 490538 w 490538"/>
              <a:gd name="connsiteY37" fmla="*/ 243 h 2193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90538" h="219318">
                <a:moveTo>
                  <a:pt x="0" y="219318"/>
                </a:moveTo>
                <a:cubicBezTo>
                  <a:pt x="3175" y="215349"/>
                  <a:pt x="6475" y="211477"/>
                  <a:pt x="9525" y="207411"/>
                </a:cubicBezTo>
                <a:cubicBezTo>
                  <a:pt x="13122" y="202615"/>
                  <a:pt x="15835" y="196233"/>
                  <a:pt x="21431" y="193124"/>
                </a:cubicBezTo>
                <a:cubicBezTo>
                  <a:pt x="25819" y="190686"/>
                  <a:pt x="35719" y="188361"/>
                  <a:pt x="35719" y="188361"/>
                </a:cubicBezTo>
                <a:cubicBezTo>
                  <a:pt x="38100" y="190742"/>
                  <a:pt x="40061" y="193637"/>
                  <a:pt x="42863" y="195505"/>
                </a:cubicBezTo>
                <a:cubicBezTo>
                  <a:pt x="47446" y="198561"/>
                  <a:pt x="65153" y="199991"/>
                  <a:pt x="66675" y="200268"/>
                </a:cubicBezTo>
                <a:cubicBezTo>
                  <a:pt x="69895" y="200853"/>
                  <a:pt x="72983" y="202046"/>
                  <a:pt x="76200" y="202649"/>
                </a:cubicBezTo>
                <a:cubicBezTo>
                  <a:pt x="85691" y="204428"/>
                  <a:pt x="104775" y="207411"/>
                  <a:pt x="104775" y="207411"/>
                </a:cubicBezTo>
                <a:cubicBezTo>
                  <a:pt x="111919" y="206617"/>
                  <a:pt x="119336" y="207144"/>
                  <a:pt x="126206" y="205030"/>
                </a:cubicBezTo>
                <a:cubicBezTo>
                  <a:pt x="129999" y="203863"/>
                  <a:pt x="132365" y="199989"/>
                  <a:pt x="135731" y="197886"/>
                </a:cubicBezTo>
                <a:cubicBezTo>
                  <a:pt x="138741" y="196005"/>
                  <a:pt x="142081" y="194711"/>
                  <a:pt x="145256" y="193124"/>
                </a:cubicBezTo>
                <a:cubicBezTo>
                  <a:pt x="146050" y="190743"/>
                  <a:pt x="146515" y="188225"/>
                  <a:pt x="147638" y="185980"/>
                </a:cubicBezTo>
                <a:cubicBezTo>
                  <a:pt x="148918" y="183420"/>
                  <a:pt x="152084" y="181680"/>
                  <a:pt x="152400" y="178836"/>
                </a:cubicBezTo>
                <a:cubicBezTo>
                  <a:pt x="156000" y="146429"/>
                  <a:pt x="143121" y="130963"/>
                  <a:pt x="161925" y="112161"/>
                </a:cubicBezTo>
                <a:cubicBezTo>
                  <a:pt x="163949" y="110137"/>
                  <a:pt x="166509" y="108679"/>
                  <a:pt x="169069" y="107399"/>
                </a:cubicBezTo>
                <a:cubicBezTo>
                  <a:pt x="171314" y="106277"/>
                  <a:pt x="173832" y="105812"/>
                  <a:pt x="176213" y="105018"/>
                </a:cubicBezTo>
                <a:cubicBezTo>
                  <a:pt x="182353" y="105895"/>
                  <a:pt x="193377" y="106456"/>
                  <a:pt x="200025" y="109780"/>
                </a:cubicBezTo>
                <a:cubicBezTo>
                  <a:pt x="202585" y="111060"/>
                  <a:pt x="204554" y="113381"/>
                  <a:pt x="207169" y="114543"/>
                </a:cubicBezTo>
                <a:cubicBezTo>
                  <a:pt x="211756" y="116582"/>
                  <a:pt x="221456" y="119305"/>
                  <a:pt x="221456" y="119305"/>
                </a:cubicBezTo>
                <a:cubicBezTo>
                  <a:pt x="231775" y="118511"/>
                  <a:pt x="242190" y="118538"/>
                  <a:pt x="252413" y="116924"/>
                </a:cubicBezTo>
                <a:cubicBezTo>
                  <a:pt x="257372" y="116141"/>
                  <a:pt x="266700" y="112161"/>
                  <a:pt x="266700" y="112161"/>
                </a:cubicBezTo>
                <a:cubicBezTo>
                  <a:pt x="277891" y="100972"/>
                  <a:pt x="271977" y="107819"/>
                  <a:pt x="283369" y="90730"/>
                </a:cubicBezTo>
                <a:cubicBezTo>
                  <a:pt x="284956" y="88349"/>
                  <a:pt x="285416" y="84491"/>
                  <a:pt x="288131" y="83586"/>
                </a:cubicBezTo>
                <a:lnTo>
                  <a:pt x="295275" y="81205"/>
                </a:lnTo>
                <a:cubicBezTo>
                  <a:pt x="297656" y="81999"/>
                  <a:pt x="299943" y="83999"/>
                  <a:pt x="302419" y="83586"/>
                </a:cubicBezTo>
                <a:cubicBezTo>
                  <a:pt x="305242" y="83116"/>
                  <a:pt x="307003" y="80104"/>
                  <a:pt x="309563" y="78824"/>
                </a:cubicBezTo>
                <a:cubicBezTo>
                  <a:pt x="313386" y="76912"/>
                  <a:pt x="317500" y="75649"/>
                  <a:pt x="321469" y="74061"/>
                </a:cubicBezTo>
                <a:cubicBezTo>
                  <a:pt x="340800" y="54733"/>
                  <a:pt x="315751" y="77329"/>
                  <a:pt x="338138" y="64536"/>
                </a:cubicBezTo>
                <a:cubicBezTo>
                  <a:pt x="346550" y="59729"/>
                  <a:pt x="355099" y="54719"/>
                  <a:pt x="361950" y="47868"/>
                </a:cubicBezTo>
                <a:cubicBezTo>
                  <a:pt x="371900" y="37918"/>
                  <a:pt x="366400" y="42745"/>
                  <a:pt x="378619" y="33580"/>
                </a:cubicBezTo>
                <a:cubicBezTo>
                  <a:pt x="379413" y="31199"/>
                  <a:pt x="379432" y="28396"/>
                  <a:pt x="381000" y="26436"/>
                </a:cubicBezTo>
                <a:cubicBezTo>
                  <a:pt x="388256" y="17366"/>
                  <a:pt x="388032" y="22808"/>
                  <a:pt x="395288" y="26436"/>
                </a:cubicBezTo>
                <a:cubicBezTo>
                  <a:pt x="397533" y="27559"/>
                  <a:pt x="400050" y="28024"/>
                  <a:pt x="402431" y="28818"/>
                </a:cubicBezTo>
                <a:lnTo>
                  <a:pt x="423863" y="21674"/>
                </a:lnTo>
                <a:lnTo>
                  <a:pt x="431006" y="19293"/>
                </a:lnTo>
                <a:cubicBezTo>
                  <a:pt x="462716" y="-1848"/>
                  <a:pt x="415722" y="28578"/>
                  <a:pt x="445294" y="12149"/>
                </a:cubicBezTo>
                <a:cubicBezTo>
                  <a:pt x="456719" y="5802"/>
                  <a:pt x="457221" y="1157"/>
                  <a:pt x="469106" y="243"/>
                </a:cubicBezTo>
                <a:cubicBezTo>
                  <a:pt x="476229" y="-305"/>
                  <a:pt x="483394" y="243"/>
                  <a:pt x="490538" y="243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350"/>
          </a:p>
        </p:txBody>
      </p:sp>
      <p:sp>
        <p:nvSpPr>
          <p:cNvPr id="46" name="任意多边形 45"/>
          <p:cNvSpPr/>
          <p:nvPr/>
        </p:nvSpPr>
        <p:spPr>
          <a:xfrm>
            <a:off x="6239954" y="3457391"/>
            <a:ext cx="234315" cy="348615"/>
          </a:xfrm>
          <a:custGeom>
            <a:avLst/>
            <a:gdLst>
              <a:gd name="connsiteX0" fmla="*/ 312420 w 312420"/>
              <a:gd name="connsiteY0" fmla="*/ 464820 h 464820"/>
              <a:gd name="connsiteX1" fmla="*/ 274320 w 312420"/>
              <a:gd name="connsiteY1" fmla="*/ 457200 h 464820"/>
              <a:gd name="connsiteX2" fmla="*/ 228600 w 312420"/>
              <a:gd name="connsiteY2" fmla="*/ 441960 h 464820"/>
              <a:gd name="connsiteX3" fmla="*/ 220980 w 312420"/>
              <a:gd name="connsiteY3" fmla="*/ 342900 h 464820"/>
              <a:gd name="connsiteX4" fmla="*/ 160020 w 312420"/>
              <a:gd name="connsiteY4" fmla="*/ 304800 h 464820"/>
              <a:gd name="connsiteX5" fmla="*/ 137160 w 312420"/>
              <a:gd name="connsiteY5" fmla="*/ 297180 h 464820"/>
              <a:gd name="connsiteX6" fmla="*/ 129540 w 312420"/>
              <a:gd name="connsiteY6" fmla="*/ 205740 h 464820"/>
              <a:gd name="connsiteX7" fmla="*/ 83820 w 312420"/>
              <a:gd name="connsiteY7" fmla="*/ 190500 h 464820"/>
              <a:gd name="connsiteX8" fmla="*/ 60960 w 312420"/>
              <a:gd name="connsiteY8" fmla="*/ 182880 h 464820"/>
              <a:gd name="connsiteX9" fmla="*/ 53340 w 312420"/>
              <a:gd name="connsiteY9" fmla="*/ 160020 h 464820"/>
              <a:gd name="connsiteX10" fmla="*/ 45720 w 312420"/>
              <a:gd name="connsiteY10" fmla="*/ 68580 h 464820"/>
              <a:gd name="connsiteX11" fmla="*/ 22860 w 312420"/>
              <a:gd name="connsiteY11" fmla="*/ 53340 h 464820"/>
              <a:gd name="connsiteX12" fmla="*/ 0 w 312420"/>
              <a:gd name="connsiteY12" fmla="*/ 0 h 4648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12420" h="464820">
                <a:moveTo>
                  <a:pt x="312420" y="464820"/>
                </a:moveTo>
                <a:cubicBezTo>
                  <a:pt x="299720" y="462280"/>
                  <a:pt x="286815" y="460608"/>
                  <a:pt x="274320" y="457200"/>
                </a:cubicBezTo>
                <a:cubicBezTo>
                  <a:pt x="258822" y="452973"/>
                  <a:pt x="228600" y="441960"/>
                  <a:pt x="228600" y="441960"/>
                </a:cubicBezTo>
                <a:cubicBezTo>
                  <a:pt x="193079" y="388678"/>
                  <a:pt x="229511" y="453806"/>
                  <a:pt x="220980" y="342900"/>
                </a:cubicBezTo>
                <a:cubicBezTo>
                  <a:pt x="218756" y="313982"/>
                  <a:pt x="175967" y="310116"/>
                  <a:pt x="160020" y="304800"/>
                </a:cubicBezTo>
                <a:lnTo>
                  <a:pt x="137160" y="297180"/>
                </a:lnTo>
                <a:cubicBezTo>
                  <a:pt x="134620" y="266700"/>
                  <a:pt x="143218" y="233097"/>
                  <a:pt x="129540" y="205740"/>
                </a:cubicBezTo>
                <a:cubicBezTo>
                  <a:pt x="122356" y="191372"/>
                  <a:pt x="99060" y="195580"/>
                  <a:pt x="83820" y="190500"/>
                </a:cubicBezTo>
                <a:lnTo>
                  <a:pt x="60960" y="182880"/>
                </a:lnTo>
                <a:cubicBezTo>
                  <a:pt x="58420" y="175260"/>
                  <a:pt x="54402" y="167982"/>
                  <a:pt x="53340" y="160020"/>
                </a:cubicBezTo>
                <a:cubicBezTo>
                  <a:pt x="49298" y="129703"/>
                  <a:pt x="54123" y="97989"/>
                  <a:pt x="45720" y="68580"/>
                </a:cubicBezTo>
                <a:cubicBezTo>
                  <a:pt x="43204" y="59774"/>
                  <a:pt x="30480" y="58420"/>
                  <a:pt x="22860" y="53340"/>
                </a:cubicBezTo>
                <a:cubicBezTo>
                  <a:pt x="6484" y="4212"/>
                  <a:pt x="18979" y="18979"/>
                  <a:pt x="0" y="0"/>
                </a:cubicBezTo>
              </a:path>
            </a:pathLst>
          </a:custGeom>
          <a:noFill/>
          <a:ln>
            <a:solidFill>
              <a:schemeClr val="tx1"/>
            </a:solidFill>
            <a:prstDash val="sysDash"/>
            <a:tailEnd type="triangle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1350"/>
          </a:p>
        </p:txBody>
      </p:sp>
      <p:sp>
        <p:nvSpPr>
          <p:cNvPr id="47" name="文本框 46"/>
          <p:cNvSpPr txBox="1"/>
          <p:nvPr/>
        </p:nvSpPr>
        <p:spPr>
          <a:xfrm>
            <a:off x="8233353" y="3083112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个体假设</a:t>
            </a:r>
          </a:p>
        </p:txBody>
      </p:sp>
      <p:cxnSp>
        <p:nvCxnSpPr>
          <p:cNvPr id="48" name="直接箭头连接符 47"/>
          <p:cNvCxnSpPr>
            <a:stCxn id="47" idx="2"/>
          </p:cNvCxnSpPr>
          <p:nvPr/>
        </p:nvCxnSpPr>
        <p:spPr>
          <a:xfrm>
            <a:off x="8671935" y="3383195"/>
            <a:ext cx="401097" cy="52889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47" idx="2"/>
          </p:cNvCxnSpPr>
          <p:nvPr/>
        </p:nvCxnSpPr>
        <p:spPr>
          <a:xfrm>
            <a:off x="8671935" y="3383194"/>
            <a:ext cx="156259" cy="600968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>
            <a:stCxn id="47" idx="2"/>
          </p:cNvCxnSpPr>
          <p:nvPr/>
        </p:nvCxnSpPr>
        <p:spPr>
          <a:xfrm>
            <a:off x="8671934" y="3383194"/>
            <a:ext cx="169188" cy="161236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9333637" y="4122399"/>
            <a:ext cx="877163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1350" dirty="0">
                <a:solidFill>
                  <a:srgbClr val="FF0000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真实假设</a:t>
            </a:r>
          </a:p>
        </p:txBody>
      </p:sp>
      <p:cxnSp>
        <p:nvCxnSpPr>
          <p:cNvPr id="58" name="直接箭头连接符 57"/>
          <p:cNvCxnSpPr/>
          <p:nvPr/>
        </p:nvCxnSpPr>
        <p:spPr>
          <a:xfrm flipH="1" flipV="1">
            <a:off x="9478739" y="3913298"/>
            <a:ext cx="66806" cy="189000"/>
          </a:xfrm>
          <a:prstGeom prst="straightConnector1">
            <a:avLst/>
          </a:prstGeom>
          <a:ln>
            <a:solidFill>
              <a:srgbClr val="FF0000"/>
            </a:solidFill>
            <a:tailEnd type="stealth" w="lg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标题 1"/>
          <p:cNvSpPr>
            <a:spLocks noGrp="1"/>
          </p:cNvSpPr>
          <p:nvPr>
            <p:ph type="title"/>
          </p:nvPr>
        </p:nvSpPr>
        <p:spPr>
          <a:xfrm>
            <a:off x="841046" y="23858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结合策略</a:t>
            </a:r>
          </a:p>
        </p:txBody>
      </p:sp>
      <p:sp>
        <p:nvSpPr>
          <p:cNvPr id="51" name="内容占位符 2"/>
          <p:cNvSpPr>
            <a:spLocks noGrp="1"/>
          </p:cNvSpPr>
          <p:nvPr>
            <p:ph idx="1"/>
          </p:nvPr>
        </p:nvSpPr>
        <p:spPr>
          <a:xfrm>
            <a:off x="854042" y="1180416"/>
            <a:ext cx="8560457" cy="584895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学习器的组合可以从三个方面带来好处</a:t>
            </a:r>
          </a:p>
        </p:txBody>
      </p:sp>
    </p:spTree>
    <p:extLst>
      <p:ext uri="{BB962C8B-B14F-4D97-AF65-F5344CB8AC3E}">
        <p14:creationId xmlns:p14="http://schemas.microsoft.com/office/powerpoint/2010/main" val="36136579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95797" y="1193088"/>
            <a:ext cx="8883650" cy="447182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简单平均法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加权平均法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9552" y="1828801"/>
            <a:ext cx="3000763" cy="101359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3846" y="3962400"/>
            <a:ext cx="2865474" cy="10668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57681" y="4000500"/>
            <a:ext cx="3533919" cy="935092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838200" y="73026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结合策略（回归）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平均法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71229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33867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结合策略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平均法</a:t>
            </a:r>
            <a:endParaRPr kumimoji="1"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914400" y="1193088"/>
            <a:ext cx="8883650" cy="4471824"/>
          </a:xfrm>
        </p:spPr>
        <p:txBody>
          <a:bodyPr>
            <a:normAutofit fontScale="92500" lnSpcReduction="20000"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简单平均法是加权平均法的特例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加权平均法在二十世纪五十年代被广泛使用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集成学习中的各种结合方法都可以看成是加权平均法的变种或特例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加权平均法可认为是集成学习研究的基本出发点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加权平均法未必一定优于简单平均法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072888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926121" y="25057"/>
            <a:ext cx="7886700" cy="777874"/>
          </a:xfrm>
        </p:spPr>
        <p:txBody>
          <a:bodyPr/>
          <a:lstStyle/>
          <a:p>
            <a:r>
              <a: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结合策略（分类）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投票法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266825"/>
            <a:ext cx="8616950" cy="493737"/>
          </a:xfrm>
        </p:spPr>
        <p:txBody>
          <a:bodyPr/>
          <a:lstStyle/>
          <a:p>
            <a:pPr marL="342900" indent="-342900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绝对多数投票法（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majority voting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0579" y="1738790"/>
            <a:ext cx="5841021" cy="1101687"/>
          </a:xfrm>
          <a:prstGeom prst="rect">
            <a:avLst/>
          </a:prstGeom>
        </p:spPr>
      </p:pic>
      <p:sp>
        <p:nvSpPr>
          <p:cNvPr id="25" name="内容占位符 2"/>
          <p:cNvSpPr txBox="1">
            <a:spLocks/>
          </p:cNvSpPr>
          <p:nvPr/>
        </p:nvSpPr>
        <p:spPr>
          <a:xfrm>
            <a:off x="990600" y="3108509"/>
            <a:ext cx="8616950" cy="4937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相对多数投票法（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plurality voting</a:t>
            </a:r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9032" y="3621713"/>
            <a:ext cx="3603368" cy="908321"/>
          </a:xfrm>
          <a:prstGeom prst="rect">
            <a:avLst/>
          </a:prstGeom>
        </p:spPr>
      </p:pic>
      <p:sp>
        <p:nvSpPr>
          <p:cNvPr id="27" name="内容占位符 2"/>
          <p:cNvSpPr txBox="1">
            <a:spLocks/>
          </p:cNvSpPr>
          <p:nvPr/>
        </p:nvSpPr>
        <p:spPr>
          <a:xfrm>
            <a:off x="1053662" y="4530034"/>
            <a:ext cx="8616950" cy="4937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加权投票法（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weighted voting</a:t>
            </a:r>
            <a:r>
              <a:rPr lang="en-US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3646" y="4950192"/>
            <a:ext cx="3931154" cy="886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2068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标题 5"/>
          <p:cNvSpPr>
            <a:spLocks noGrp="1"/>
          </p:cNvSpPr>
          <p:nvPr>
            <p:ph type="title"/>
          </p:nvPr>
        </p:nvSpPr>
        <p:spPr>
          <a:xfrm>
            <a:off x="914400" y="35736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结合策略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学习法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39800" y="962479"/>
            <a:ext cx="8616950" cy="452793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是学习法的典型代表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1658" y="1371600"/>
            <a:ext cx="6586435" cy="4147329"/>
          </a:xfrm>
          <a:prstGeom prst="rect">
            <a:avLst/>
          </a:prstGeom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914400" y="5562601"/>
            <a:ext cx="8616950" cy="990600"/>
          </a:xfrm>
          <a:prstGeom prst="rect">
            <a:avLst/>
          </a:prstGeom>
        </p:spPr>
        <p:txBody>
          <a:bodyPr vert="horz" lIns="91440" tIns="46800" rIns="91440" bIns="45720" rtlCol="0">
            <a:normAutofit fontScale="92500"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5800" lvl="1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多响应线性回归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(MLR)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作为次级学习器的学习算法效果较好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贝叶斯模型平均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(BMA)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599080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38200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bg2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2"/>
                </a:solidFill>
              </a:rPr>
              <a:t>Adaboost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bg2"/>
                </a:solidFill>
              </a:rPr>
              <a:t> Bagging</a:t>
            </a:r>
            <a:r>
              <a:rPr lang="zh-CN" altLang="en-US" sz="2400" b="1" dirty="0">
                <a:solidFill>
                  <a:schemeClr val="bg2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误差</a:t>
            </a:r>
            <a:r>
              <a:rPr lang="en-US" altLang="zh-CN" sz="2000" dirty="0">
                <a:solidFill>
                  <a:schemeClr val="tx1"/>
                </a:solidFill>
              </a:rPr>
              <a:t>-</a:t>
            </a:r>
            <a:r>
              <a:rPr lang="zh-CN" altLang="en-US" sz="2000" dirty="0">
                <a:solidFill>
                  <a:schemeClr val="tx1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34042345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6300" y="60326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分歧分解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08050" y="1156702"/>
                <a:ext cx="8616950" cy="612775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定义学习器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zh-CN" altLang="en-US" i="1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的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分歧</a:t>
                </a:r>
                <a:r>
                  <a:rPr lang="en-US" altLang="zh-CN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(ambiguity)</a:t>
                </a: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8050" y="1156702"/>
                <a:ext cx="8616950" cy="612775"/>
              </a:xfrm>
              <a:blipFill>
                <a:blip r:embed="rId3"/>
                <a:stretch>
                  <a:fillRect l="-1132" t="-1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内容占位符 2"/>
          <p:cNvSpPr txBox="1">
            <a:spLocks/>
          </p:cNvSpPr>
          <p:nvPr/>
        </p:nvSpPr>
        <p:spPr>
          <a:xfrm>
            <a:off x="908050" y="3003342"/>
            <a:ext cx="8616950" cy="612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集成的分歧：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62" y="1948976"/>
            <a:ext cx="3846038" cy="75274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0" y="3917742"/>
            <a:ext cx="5276891" cy="14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88969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1038225" y="1507238"/>
                <a:ext cx="9798050" cy="2466975"/>
              </a:xfr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分歧项代表了个体学习器在样本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上的不一致性，即在一定程度上反映了个体学习器的多样性，个体学习器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和集成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charset="0"/>
                      </a:rPr>
                      <m:t>𝐻</m:t>
                    </m:r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的平方误差分别为</a:t>
                </a:r>
              </a:p>
            </p:txBody>
          </p:sp>
        </mc:Choice>
        <mc:Fallback xmlns="">
          <p:sp>
            <p:nvSpPr>
              <p:cNvPr id="4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38225" y="1507238"/>
                <a:ext cx="9798050" cy="2466975"/>
              </a:xfrm>
              <a:blipFill>
                <a:blip r:embed="rId3"/>
                <a:stretch>
                  <a:fillRect l="-933" t="-1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4548" y="2971800"/>
            <a:ext cx="4152900" cy="1447800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分歧分解</a:t>
            </a:r>
          </a:p>
        </p:txBody>
      </p:sp>
    </p:spTree>
    <p:extLst>
      <p:ext uri="{BB962C8B-B14F-4D97-AF65-F5344CB8AC3E}">
        <p14:creationId xmlns:p14="http://schemas.microsoft.com/office/powerpoint/2010/main" val="6694893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7620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个体与集成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55132" y="1176866"/>
            <a:ext cx="10041467" cy="171873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(ensemble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learning)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通过构建并结合多个学习器来提升性能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510367"/>
            <a:ext cx="7437810" cy="317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0467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>
            <a:spLocks noGrp="1"/>
          </p:cNvSpPr>
          <p:nvPr>
            <p:ph idx="1"/>
          </p:nvPr>
        </p:nvSpPr>
        <p:spPr>
          <a:xfrm>
            <a:off x="945357" y="1269201"/>
            <a:ext cx="10256043" cy="2159799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                                        表示个体学习器误差的加权均值，有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6401" y="1269201"/>
            <a:ext cx="3463059" cy="42668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0823" y="1954050"/>
            <a:ext cx="4801177" cy="15511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内容占位符 2"/>
              <p:cNvSpPr txBox="1">
                <a:spLocks/>
              </p:cNvSpPr>
              <p:nvPr/>
            </p:nvSpPr>
            <p:spPr>
              <a:xfrm>
                <a:off x="990600" y="3825280"/>
                <a:ext cx="10242188" cy="844123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1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上式对所有样本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charset="0"/>
                        <a:ea typeface="Cambria Math" charset="0"/>
                        <a:cs typeface="Cambria Math" charset="0"/>
                      </a:rPr>
                      <m:t>𝑥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均成立，令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charset="0"/>
                      </a:rPr>
                      <m:t>𝑝</m:t>
                    </m:r>
                    <m:r>
                      <a:rPr lang="en-US" altLang="zh-CN" sz="2400" i="1">
                        <a:latin typeface="Cambria Math" charset="0"/>
                      </a:rPr>
                      <m:t>(</m:t>
                    </m:r>
                    <m:r>
                      <a:rPr lang="en-US" altLang="zh-CN" sz="2400" i="1">
                        <a:latin typeface="Cambria Math" charset="0"/>
                      </a:rPr>
                      <m:t>𝑥</m:t>
                    </m:r>
                    <m:r>
                      <a:rPr lang="en-US" altLang="zh-CN" sz="2400" i="1">
                        <a:latin typeface="Cambria Math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表示样本的概率密度，则在全样本上有</a:t>
                </a:r>
              </a:p>
            </p:txBody>
          </p:sp>
        </mc:Choice>
        <mc:Fallback xmlns="">
          <p:sp>
            <p:nvSpPr>
              <p:cNvPr id="7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0600" y="3825280"/>
                <a:ext cx="10242188" cy="844123"/>
              </a:xfrm>
              <a:prstGeom prst="rect">
                <a:avLst/>
              </a:prstGeom>
              <a:blipFill>
                <a:blip r:embed="rId5"/>
                <a:stretch>
                  <a:fillRect l="-833" t="-101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9019" y="4702857"/>
            <a:ext cx="7980795" cy="844123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63511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分歧分解</a:t>
            </a:r>
          </a:p>
        </p:txBody>
      </p:sp>
    </p:spTree>
    <p:extLst>
      <p:ext uri="{BB962C8B-B14F-4D97-AF65-F5344CB8AC3E}">
        <p14:creationId xmlns:p14="http://schemas.microsoft.com/office/powerpoint/2010/main" val="2190878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>
                <a:spLocks noGrp="1"/>
              </p:cNvSpPr>
              <p:nvPr>
                <p:ph idx="1"/>
              </p:nvPr>
            </p:nvSpPr>
            <p:spPr>
              <a:xfrm>
                <a:off x="908050" y="1181966"/>
                <a:ext cx="8616950" cy="612775"/>
              </a:xfrm>
            </p:spPr>
            <p:txBody>
              <a:bodyPr/>
              <a:lstStyle/>
              <a:p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个体</a:t>
                </a:r>
                <a14:m>
                  <m:oMath xmlns:m="http://schemas.openxmlformats.org/officeDocument/2006/math">
                    <m:r>
                      <a:rPr lang="zh-CN" altLang="en-US" i="1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学习</m:t>
                    </m:r>
                    <m:r>
                      <a:rPr lang="zh-CN" altLang="en-US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器</m:t>
                    </m:r>
                    <m:sSub>
                      <m:sSubPr>
                        <m:ctrlPr>
                          <a:rPr lang="en-US" altLang="zh-CN" i="1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在全样本上的泛化误差和分歧项分别为：</a:t>
                </a:r>
              </a:p>
            </p:txBody>
          </p:sp>
        </mc:Choice>
        <mc:Fallback xmlns="">
          <p:sp>
            <p:nvSpPr>
              <p:cNvPr id="3" name="内容占位符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08050" y="1181966"/>
                <a:ext cx="8616950" cy="612775"/>
              </a:xfrm>
              <a:blipFill>
                <a:blip r:embed="rId3"/>
                <a:stretch>
                  <a:fillRect l="-990" t="-11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内容占位符 2"/>
          <p:cNvSpPr txBox="1">
            <a:spLocks/>
          </p:cNvSpPr>
          <p:nvPr/>
        </p:nvSpPr>
        <p:spPr>
          <a:xfrm>
            <a:off x="908050" y="3281507"/>
            <a:ext cx="8616950" cy="612775"/>
          </a:xfrm>
          <a:prstGeom prst="rect">
            <a:avLst/>
          </a:prstGeom>
        </p:spPr>
        <p:txBody>
          <a:bodyPr vert="horz" lIns="91440" tIns="46800" rIns="91440" bIns="45720" rtlCol="0">
            <a:no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集成的泛化误差为：</a:t>
            </a:r>
            <a:endParaRPr lang="en-US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908050" y="4676148"/>
            <a:ext cx="10445750" cy="98805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                          表示个体学习器泛化误差的加权均值，</a:t>
            </a:r>
          </a:p>
          <a:p>
            <a:pPr marL="0" indent="0">
              <a:buNone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表示个体学习器的加权分歧值，有</a:t>
            </a:r>
            <a:endParaRPr 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07765" y="3581401"/>
            <a:ext cx="3122963" cy="76644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6485" y="1600200"/>
            <a:ext cx="2949555" cy="165385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19700" y="5679239"/>
            <a:ext cx="1752600" cy="5842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67823" y="4587734"/>
            <a:ext cx="2162464" cy="51312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13163" y="4628268"/>
            <a:ext cx="2136920" cy="485774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3237" y="2485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分歧分解</a:t>
            </a:r>
          </a:p>
        </p:txBody>
      </p:sp>
    </p:spTree>
    <p:extLst>
      <p:ext uri="{BB962C8B-B14F-4D97-AF65-F5344CB8AC3E}">
        <p14:creationId xmlns:p14="http://schemas.microsoft.com/office/powerpoint/2010/main" val="525129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914400" y="1295400"/>
                <a:ext cx="10515600" cy="449580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1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这个漂亮的式子显示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个体学习器精确性越高、多样性越大，则集成效果越好。称为误差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分歧分解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10000"/>
                  </a:lnSpc>
                  <a:buFont typeface="Wingdings" charset="2"/>
                  <a:buChar char="p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为什么不能直接把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𝐸</m:t>
                        </m:r>
                      </m:e>
                    </m:acc>
                    <m:r>
                      <a:rPr lang="en-US" altLang="zh-CN" sz="2400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作为优化目标来求解？</a:t>
                </a:r>
              </a:p>
              <a:p>
                <a:pPr marL="800100" lvl="1" indent="-342900">
                  <a:lnSpc>
                    <a:spcPct val="110000"/>
                  </a:lnSpc>
                  <a:buClr>
                    <a:schemeClr val="tx1"/>
                  </a:buClr>
                  <a:buFont typeface="Wingdings" charset="2"/>
                  <a:buChar char="Ø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现实任务中很难直接对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𝐸</m:t>
                        </m:r>
                      </m:e>
                    </m:acc>
                    <m:r>
                      <a:rPr lang="en-US" altLang="zh-CN" sz="2400" i="1">
                        <a:latin typeface="Cambria Math" charset="0"/>
                      </a:rPr>
                      <m:t>−</m:t>
                    </m:r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进行优化，</a:t>
                </a:r>
              </a:p>
              <a:p>
                <a:pPr marL="1257300" lvl="2" indent="-342900">
                  <a:lnSpc>
                    <a:spcPct val="110000"/>
                  </a:lnSpc>
                  <a:buClr>
                    <a:schemeClr val="tx1"/>
                  </a:buClr>
                  <a:buFont typeface="Wingdings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它们定义在整个样本空间上</a:t>
                </a:r>
              </a:p>
              <a:p>
                <a:pPr marL="1257300" lvl="2" indent="-342900">
                  <a:lnSpc>
                    <a:spcPct val="110000"/>
                  </a:lnSpc>
                  <a:buClr>
                    <a:schemeClr val="tx1"/>
                  </a:buClr>
                  <a:buFont typeface="Wingdings" charset="2"/>
                  <a:buChar char="l"/>
                </a:pP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i="1">
                            <a:latin typeface="Cambria Math" charset="0"/>
                          </a:rPr>
                          <m:t>𝐴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不是一个可直接操作的多样性度量</a:t>
                </a:r>
              </a:p>
              <a:p>
                <a:pPr marL="1257300" lvl="2" indent="-342900">
                  <a:lnSpc>
                    <a:spcPct val="110000"/>
                  </a:lnSpc>
                  <a:buClr>
                    <a:schemeClr val="tx1"/>
                  </a:buClr>
                  <a:buFont typeface="Wingdings" charset="2"/>
                  <a:buChar char="l"/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上面的推导过程只适用于回归学习，难以直接推广到分类学习任务上去</a:t>
                </a:r>
              </a:p>
              <a:p>
                <a:pPr marL="800100" lvl="1" indent="-342900">
                  <a:lnSpc>
                    <a:spcPct val="110000"/>
                  </a:lnSpc>
                  <a:buClr>
                    <a:schemeClr val="tx1"/>
                  </a:buClr>
                  <a:buFont typeface="Wingdings" charset="2"/>
                  <a:buChar char="l"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457200" lvl="1" indent="0">
                  <a:lnSpc>
                    <a:spcPct val="110000"/>
                  </a:lnSpc>
                  <a:buClr>
                    <a:schemeClr val="tx1"/>
                  </a:buClr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1295400"/>
                <a:ext cx="10515600" cy="4495800"/>
              </a:xfrm>
              <a:prstGeom prst="rect">
                <a:avLst/>
              </a:prstGeom>
              <a:blipFill>
                <a:blip r:embed="rId3"/>
                <a:stretch>
                  <a:fillRect l="-754" t="-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误差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分歧分解</a:t>
            </a:r>
          </a:p>
        </p:txBody>
      </p:sp>
    </p:spTree>
    <p:extLst>
      <p:ext uri="{BB962C8B-B14F-4D97-AF65-F5344CB8AC3E}">
        <p14:creationId xmlns:p14="http://schemas.microsoft.com/office/powerpoint/2010/main" val="403287121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内容占位符 2"/>
              <p:cNvSpPr txBox="1">
                <a:spLocks/>
              </p:cNvSpPr>
              <p:nvPr/>
            </p:nvSpPr>
            <p:spPr>
              <a:xfrm>
                <a:off x="863599" y="1905000"/>
                <a:ext cx="10490202" cy="1505015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zh-CN" altLang="en-US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对于二分类问题，分类器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的预测结果联立表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(contingency table)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599" y="1905000"/>
                <a:ext cx="10490202" cy="1505015"/>
              </a:xfrm>
              <a:prstGeom prst="rect">
                <a:avLst/>
              </a:prstGeom>
              <a:blipFill>
                <a:blip r:embed="rId3"/>
                <a:stretch>
                  <a:fillRect l="-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标题 1"/>
          <p:cNvSpPr>
            <a:spLocks noGrp="1"/>
          </p:cNvSpPr>
          <p:nvPr>
            <p:ph type="title"/>
          </p:nvPr>
        </p:nvSpPr>
        <p:spPr>
          <a:xfrm>
            <a:off x="8382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多样性度量</a:t>
            </a:r>
          </a:p>
        </p:txBody>
      </p:sp>
      <p:sp>
        <p:nvSpPr>
          <p:cNvPr id="8" name="内容占位符 2"/>
          <p:cNvSpPr>
            <a:spLocks noGrp="1"/>
          </p:cNvSpPr>
          <p:nvPr>
            <p:ph idx="1"/>
          </p:nvPr>
        </p:nvSpPr>
        <p:spPr>
          <a:xfrm>
            <a:off x="838199" y="1332823"/>
            <a:ext cx="9829801" cy="1334177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多样性度量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(diversity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measure)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用于度量集成中个体学习器的多样性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8979" y="3285063"/>
            <a:ext cx="4393953" cy="1762099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0506" y="5232400"/>
            <a:ext cx="2590800" cy="48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71727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931333" y="762000"/>
            <a:ext cx="8865981" cy="4939320"/>
          </a:xfrm>
          <a:prstGeom prst="rect">
            <a:avLst/>
          </a:prstGeom>
          <a:ln>
            <a:noFill/>
          </a:ln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常见的多样性度量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Clr>
                <a:schemeClr val="tx1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不合度量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(Disagreement Measure)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Clr>
                <a:schemeClr val="tx1"/>
              </a:buClr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buClr>
                <a:schemeClr val="tx1"/>
              </a:buClr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相关系数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(Correlation Coefficient)</a:t>
            </a:r>
          </a:p>
          <a:p>
            <a:pPr lvl="2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229" y="2660160"/>
            <a:ext cx="1943100" cy="9525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7818" y="4679460"/>
            <a:ext cx="5245100" cy="990600"/>
          </a:xfrm>
          <a:prstGeom prst="rect">
            <a:avLst/>
          </a:prstGeom>
        </p:spPr>
      </p:pic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多样性度量</a:t>
            </a:r>
          </a:p>
        </p:txBody>
      </p:sp>
    </p:spTree>
    <p:extLst>
      <p:ext uri="{BB962C8B-B14F-4D97-AF65-F5344CB8AC3E}">
        <p14:creationId xmlns:p14="http://schemas.microsoft.com/office/powerpoint/2010/main" val="22051449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2"/>
          <p:cNvSpPr txBox="1">
            <a:spLocks/>
          </p:cNvSpPr>
          <p:nvPr/>
        </p:nvSpPr>
        <p:spPr>
          <a:xfrm>
            <a:off x="887846" y="955746"/>
            <a:ext cx="8865981" cy="403920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常见的多样性度量</a:t>
            </a: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chemeClr val="tx1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(Q-Statistic)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chemeClr val="tx1"/>
              </a:buClr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K-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统计量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(Kappa-Statistic)</a:t>
            </a:r>
          </a:p>
          <a:p>
            <a:pPr lvl="1"/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196" y="2553689"/>
            <a:ext cx="1870446" cy="843322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5288" y="2881009"/>
            <a:ext cx="1765300" cy="635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1296" y="4446426"/>
            <a:ext cx="1739900" cy="927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38815" y="4446426"/>
            <a:ext cx="4934857" cy="1420974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87846" y="40632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多样性度量</a:t>
            </a:r>
          </a:p>
        </p:txBody>
      </p:sp>
    </p:spTree>
    <p:extLst>
      <p:ext uri="{BB962C8B-B14F-4D97-AF65-F5344CB8AC3E}">
        <p14:creationId xmlns:p14="http://schemas.microsoft.com/office/powerpoint/2010/main" val="192909649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/>
              <p:cNvSpPr txBox="1">
                <a:spLocks/>
              </p:cNvSpPr>
              <p:nvPr/>
            </p:nvSpPr>
            <p:spPr>
              <a:xfrm>
                <a:off x="914400" y="845607"/>
                <a:ext cx="8865981" cy="1909092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endPara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−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误差图</a:t>
                </a:r>
              </a:p>
            </p:txBody>
          </p:sp>
        </mc:Choice>
        <mc:Fallback xmlns="">
          <p:sp>
            <p:nvSpPr>
              <p:cNvPr id="5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845607"/>
                <a:ext cx="8865981" cy="1909092"/>
              </a:xfrm>
              <a:prstGeom prst="rect">
                <a:avLst/>
              </a:prstGeom>
              <a:blipFill>
                <a:blip r:embed="rId3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7400" y="2206838"/>
            <a:ext cx="7685787" cy="3431962"/>
          </a:xfrm>
          <a:prstGeom prst="rect">
            <a:avLst/>
          </a:prstGeom>
        </p:spPr>
      </p:pic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14400" y="67733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多样性度量</a:t>
            </a:r>
          </a:p>
        </p:txBody>
      </p:sp>
    </p:spTree>
    <p:extLst>
      <p:ext uri="{BB962C8B-B14F-4D97-AF65-F5344CB8AC3E}">
        <p14:creationId xmlns:p14="http://schemas.microsoft.com/office/powerpoint/2010/main" val="85366100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838200" y="16933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多样性增强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11419" y="1222612"/>
            <a:ext cx="8865981" cy="433998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常见的增强个体学习器的多样性的方法</a:t>
            </a:r>
          </a:p>
          <a:p>
            <a:pPr marL="457200" indent="-457200">
              <a:buFont typeface="Wingdings" charset="2"/>
              <a:buChar char="p"/>
            </a:pP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3900" lvl="2" indent="-358775">
              <a:lnSpc>
                <a:spcPct val="200000"/>
              </a:lnSpc>
              <a:buClr>
                <a:schemeClr val="tx1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数据样本扰动</a:t>
            </a:r>
          </a:p>
          <a:p>
            <a:pPr marL="723900" lvl="2" indent="-358775">
              <a:lnSpc>
                <a:spcPct val="200000"/>
              </a:lnSpc>
              <a:buClr>
                <a:schemeClr val="tx1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输入属性扰动</a:t>
            </a:r>
          </a:p>
          <a:p>
            <a:pPr marL="723900" lvl="2" indent="-358775">
              <a:lnSpc>
                <a:spcPct val="200000"/>
              </a:lnSpc>
              <a:buClr>
                <a:schemeClr val="tx1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输出表示扰动</a:t>
            </a:r>
          </a:p>
          <a:p>
            <a:pPr marL="723900" lvl="2" indent="-358775">
              <a:lnSpc>
                <a:spcPct val="200000"/>
              </a:lnSpc>
              <a:buClr>
                <a:schemeClr val="tx1"/>
              </a:buClr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算法参数扰动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223721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914400" y="0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多样性增强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数据样本扰动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914400" y="1499307"/>
            <a:ext cx="10515600" cy="4215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Wingdings" charset="2"/>
              <a:buChar char="p"/>
            </a:pP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数据样本扰动通常是基于采样法</a:t>
            </a:r>
          </a:p>
          <a:p>
            <a:pPr lvl="2">
              <a:buClr>
                <a:schemeClr val="tx1"/>
              </a:buClr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中的自助采样法</a:t>
            </a:r>
          </a:p>
          <a:p>
            <a:pPr lvl="2">
              <a:buClr>
                <a:schemeClr val="tx1"/>
              </a:buClr>
            </a:pPr>
            <a:r>
              <a:rPr lang="en-US" altLang="zh-CN" sz="2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中的序列采样</a:t>
            </a: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对数据样本的扰动敏感的基学习器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不稳定基学习器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决策树，神经网络等</a:t>
            </a:r>
          </a:p>
          <a:p>
            <a:pPr lvl="1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对数据样本的扰动不敏感的基学习器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稳定基学习器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Clr>
                <a:schemeClr val="tx1"/>
              </a:buClr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线性学习器，支持向量机，朴素贝叶斯，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近邻等</a:t>
            </a:r>
          </a:p>
        </p:txBody>
      </p:sp>
      <p:sp>
        <p:nvSpPr>
          <p:cNvPr id="2" name="矩形 1"/>
          <p:cNvSpPr/>
          <p:nvPr/>
        </p:nvSpPr>
        <p:spPr>
          <a:xfrm>
            <a:off x="7979229" y="1569966"/>
            <a:ext cx="2612571" cy="1478034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数据样本扰动对“不稳定基学习器”很有效</a:t>
            </a:r>
          </a:p>
        </p:txBody>
      </p:sp>
    </p:spTree>
    <p:extLst>
      <p:ext uri="{BB962C8B-B14F-4D97-AF65-F5344CB8AC3E}">
        <p14:creationId xmlns:p14="http://schemas.microsoft.com/office/powerpoint/2010/main" val="35711640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811488" y="1097344"/>
            <a:ext cx="8581872" cy="80765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随机子空间算法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(random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subspace)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2000" y="0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多样性增强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输入属性扰动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5675" y="1752600"/>
            <a:ext cx="7480650" cy="4329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42317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873124" y="1181822"/>
            <a:ext cx="10252075" cy="1713777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考虑一个简单的例子，在二分类问题中，假定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个分类器在三个样本中的表现如下图所示，其中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√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表示分类正确，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号表示分类错误，集成的结果通过投票产生。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873125" y="5349730"/>
            <a:ext cx="8616950" cy="6528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集成的个体应该：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好而不同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标题 2"/>
          <p:cNvSpPr>
            <a:spLocks noGrp="1"/>
          </p:cNvSpPr>
          <p:nvPr>
            <p:ph type="title"/>
          </p:nvPr>
        </p:nvSpPr>
        <p:spPr>
          <a:xfrm>
            <a:off x="78105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个体与集成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E85D2BF-BFF8-4AC3-B22F-9E8A86A1CF72}"/>
              </a:ext>
            </a:extLst>
          </p:cNvPr>
          <p:cNvGrpSpPr/>
          <p:nvPr/>
        </p:nvGrpSpPr>
        <p:grpSpPr>
          <a:xfrm>
            <a:off x="1779115" y="2743201"/>
            <a:ext cx="8564008" cy="2038561"/>
            <a:chOff x="255115" y="2743200"/>
            <a:chExt cx="8564008" cy="203856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5115" y="2743200"/>
              <a:ext cx="8564008" cy="2038561"/>
            </a:xfrm>
            <a:prstGeom prst="rect">
              <a:avLst/>
            </a:prstGeom>
          </p:spPr>
        </p:pic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B3ED833D-3478-49CA-9C5F-C7411E02084A}"/>
                </a:ext>
              </a:extLst>
            </p:cNvPr>
            <p:cNvSpPr txBox="1"/>
            <p:nvPr/>
          </p:nvSpPr>
          <p:spPr>
            <a:xfrm>
              <a:off x="6075923" y="4112667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12234E84-8BFA-476D-8590-AE617E75D7A3}"/>
                </a:ext>
              </a:extLst>
            </p:cNvPr>
            <p:cNvSpPr txBox="1"/>
            <p:nvPr/>
          </p:nvSpPr>
          <p:spPr>
            <a:xfrm>
              <a:off x="324877" y="4112667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0F9F7AB8-1CC4-4531-9168-5FBFE5E5EEA1}"/>
                </a:ext>
              </a:extLst>
            </p:cNvPr>
            <p:cNvSpPr txBox="1"/>
            <p:nvPr/>
          </p:nvSpPr>
          <p:spPr>
            <a:xfrm>
              <a:off x="1066800" y="4468401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3A40091-8A47-40F0-8D14-565E827C7343}"/>
                </a:ext>
              </a:extLst>
            </p:cNvPr>
            <p:cNvSpPr txBox="1"/>
            <p:nvPr/>
          </p:nvSpPr>
          <p:spPr>
            <a:xfrm>
              <a:off x="3200400" y="4112667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7B99CC3A-7F6C-4CED-856A-4C87A9276339}"/>
                </a:ext>
              </a:extLst>
            </p:cNvPr>
            <p:cNvSpPr txBox="1"/>
            <p:nvPr/>
          </p:nvSpPr>
          <p:spPr>
            <a:xfrm>
              <a:off x="3962400" y="4468401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DA4BA212-CBDE-4A7F-80BE-F1BD49C701F3}"/>
                </a:ext>
              </a:extLst>
            </p:cNvPr>
            <p:cNvSpPr txBox="1"/>
            <p:nvPr/>
          </p:nvSpPr>
          <p:spPr>
            <a:xfrm>
              <a:off x="6896100" y="4468401"/>
              <a:ext cx="457200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>
                <a:buNone/>
              </a:pPr>
              <a:r>
                <a:rPr lang="zh-CN" altLang="en-US" sz="1700" b="1" dirty="0">
                  <a:latin typeface="华文楷体" panose="02010600040101010101" pitchFamily="2" charset="-122"/>
                  <a:ea typeface="华文楷体" panose="02010600040101010101" pitchFamily="2" charset="-122"/>
                </a:rPr>
                <a:t>集成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93791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787400" y="1505130"/>
            <a:ext cx="8581872" cy="3847739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翻转法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(Flipping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Output)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输出调剂法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(Output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Smearing)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ECOC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法</a:t>
            </a: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762000" y="-16933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多样性增强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输出表示扰动</a:t>
            </a:r>
          </a:p>
        </p:txBody>
      </p:sp>
    </p:spTree>
    <p:extLst>
      <p:ext uri="{BB962C8B-B14F-4D97-AF65-F5344CB8AC3E}">
        <p14:creationId xmlns:p14="http://schemas.microsoft.com/office/powerpoint/2010/main" val="321391816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>
          <a:xfrm>
            <a:off x="990600" y="1606071"/>
            <a:ext cx="8581872" cy="364585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负相关法</a:t>
            </a:r>
          </a:p>
          <a:p>
            <a:pPr marL="342900" indent="-34290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不同的多样性增强机制同时使用</a:t>
            </a:r>
          </a:p>
          <a:p>
            <a:pPr marL="342900" indent="-342900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标题 1"/>
          <p:cNvSpPr>
            <a:spLocks noGrp="1"/>
          </p:cNvSpPr>
          <p:nvPr>
            <p:ph type="title"/>
          </p:nvPr>
        </p:nvSpPr>
        <p:spPr>
          <a:xfrm>
            <a:off x="990600" y="0"/>
            <a:ext cx="7886700" cy="777874"/>
          </a:xfrm>
        </p:spPr>
        <p:txBody>
          <a:bodyPr>
            <a:norm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多样性增强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算法参数扰动</a:t>
            </a:r>
          </a:p>
        </p:txBody>
      </p:sp>
    </p:spTree>
    <p:extLst>
      <p:ext uri="{BB962C8B-B14F-4D97-AF65-F5344CB8AC3E}">
        <p14:creationId xmlns:p14="http://schemas.microsoft.com/office/powerpoint/2010/main" val="97827205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3867"/>
            <a:ext cx="7886700" cy="777874"/>
          </a:xfrm>
        </p:spPr>
        <p:txBody>
          <a:bodyPr/>
          <a:lstStyle/>
          <a:p>
            <a:r>
              <a:rPr lang="zh-CN" altLang="en-US" b="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阅读材料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6967" y="1143000"/>
            <a:ext cx="10646834" cy="5181600"/>
          </a:xfrm>
        </p:spPr>
        <p:txBody>
          <a:bodyPr>
            <a:normAutofit fontScale="92500"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集成学习方面的主要推荐读物是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[Zhou,2012]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，本章提及的所有内容在该书中都有更深入的详细介绍。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[Kuncheva,2004;Rockach,2010b]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可供参考，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Schapire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Freund,2012]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则是专门关于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的著作，集成学习方面有一些专门性的会议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MCS(International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Workshop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Multiple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Classifier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System).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[Schapire,1990]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[Kearns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Valiant,1989]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弱分类器是否等价于强学习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这个重要理论问题的构造性证明。最初的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算法仅有理论意义，经数年努力后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[Freund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Schapire,1997]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提出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Adaboost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，并因此或得理论计算机科学方面的重要奖项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哥德尔奖。关于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Bagging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已有的很多理论研究结果课参阅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[Zhou,2012]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2-3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章。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75378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467380"/>
            <a:ext cx="807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北京交通大学本科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课程组成员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D7D0B5-32A2-49D8-A6C2-A17DCB2CD645}"/>
              </a:ext>
            </a:extLst>
          </p:cNvPr>
          <p:cNvSpPr/>
          <p:nvPr/>
        </p:nvSpPr>
        <p:spPr>
          <a:xfrm>
            <a:off x="1828800" y="1828800"/>
            <a:ext cx="11760200" cy="23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hlinkClick r:id="rId3"/>
              </a:rPr>
              <a:t>lpjing@bjtu.edu.cn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hlinkClick r:id="rId4"/>
              </a:rPr>
              <a:t>http://faculty.bjtu.edu.cn/8249/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hywan@bjtu.edu.cn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http://faculty.bjtu.edu.cn/8793/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桑基韬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7"/>
              </a:rPr>
              <a:t>jtsang@bjtu.edu.cn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8"/>
              </a:rPr>
              <a:t>http://faculty.bjtu.edu.cn/9129/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王    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wj@bjtu.edu.cn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0"/>
              </a:rPr>
              <a:t>http://faculty.bjtu.edu.cn/9167/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lixl@bjtu.edu.cn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1"/>
              </a:rPr>
              <a:t>http://faculty.bjtu.edu.cn/9089/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510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144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个体与集成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简单分析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22867" y="1236869"/>
            <a:ext cx="8616950" cy="5754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考虑二分类问题，假设基分类器的错误率为：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内容占位符 4"/>
              <p:cNvSpPr txBox="1">
                <a:spLocks/>
              </p:cNvSpPr>
              <p:nvPr/>
            </p:nvSpPr>
            <p:spPr>
              <a:xfrm>
                <a:off x="922866" y="3286054"/>
                <a:ext cx="9973733" cy="82973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lnSpc>
                    <a:spcPct val="110000"/>
                  </a:lnSpc>
                </a:pP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假设集成通过简单投票法结合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𝑇</m:t>
                    </m:r>
                    <m:r>
                      <a:rPr lang="zh-CN" altLang="en-US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分类器，若有超过半数的基分类器正确则分类就正确</a:t>
                </a:r>
              </a:p>
            </p:txBody>
          </p:sp>
        </mc:Choice>
        <mc:Fallback xmlns="">
          <p:sp>
            <p:nvSpPr>
              <p:cNvPr id="14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866" y="3286054"/>
                <a:ext cx="9973733" cy="829736"/>
              </a:xfrm>
              <a:prstGeom prst="rect">
                <a:avLst/>
              </a:prstGeom>
              <a:blipFill>
                <a:blip r:embed="rId3"/>
                <a:stretch>
                  <a:fillRect l="-672" t="-4412" r="-55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14251" y="1872617"/>
            <a:ext cx="4757148" cy="82973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1400" y="4191000"/>
            <a:ext cx="4650430" cy="1555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6480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内容占位符 4"/>
          <p:cNvSpPr txBox="1">
            <a:spLocks/>
          </p:cNvSpPr>
          <p:nvPr/>
        </p:nvSpPr>
        <p:spPr>
          <a:xfrm>
            <a:off x="861278" y="1086576"/>
            <a:ext cx="10340121" cy="1018931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01638" indent="-315913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假设基分类器的错误率相互独立，则由</a:t>
            </a: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Hoeffding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不等式可得集成的错误率为：</a:t>
            </a:r>
            <a:endParaRPr 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内容占位符 4"/>
              <p:cNvSpPr txBox="1">
                <a:spLocks/>
              </p:cNvSpPr>
              <p:nvPr/>
            </p:nvSpPr>
            <p:spPr>
              <a:xfrm>
                <a:off x="1091951" y="4397186"/>
                <a:ext cx="9195049" cy="1698814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tx2"/>
                  </a:buClr>
                  <a:buSzPct val="100000"/>
                  <a:buFont typeface="Wingdings" panose="05000000000000000000" pitchFamily="2" charset="2"/>
                  <a:buChar char="p"/>
                  <a:defRPr lang="zh-CN" altLang="en-US" sz="2200" kern="1200" baseline="0" dirty="0" smtClean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20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023A9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Verdana" panose="020B0604030504040204" pitchFamily="34" charset="0"/>
                    <a:ea typeface="幼圆" panose="02010509060101010101" pitchFamily="49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342900" indent="-34290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上式显示，在</a:t>
                </a:r>
                <a:r>
                  <a:rPr lang="el-GR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ε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&lt;0.5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的条件下，随着集成分类器数目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𝑻</m:t>
                    </m:r>
                  </m:oMath>
                </a14:m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的增加，</a:t>
                </a:r>
                <a:r>
                  <a:rPr lang="zh-CN" altLang="en-US" b="1" dirty="0">
                    <a:solidFill>
                      <a:srgbClr val="0000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集成的错误率将指数级下降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，最终趋向于</a:t>
                </a:r>
                <a:r>
                  <a:rPr lang="en-US" altLang="zh-CN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70000"/>
                  </a:lnSpc>
                  <a:spcBef>
                    <a:spcPts val="0"/>
                  </a:spcBef>
                </a:pPr>
                <a:r>
                  <a:rPr lang="zh-CN" altLang="en-US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关键假设：</a:t>
                </a:r>
                <a:r>
                  <a:rPr lang="zh-CN" altLang="en-US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基学习器的误差相互独立</a:t>
                </a:r>
              </a:p>
            </p:txBody>
          </p:sp>
        </mc:Choice>
        <mc:Fallback xmlns="">
          <p:sp>
            <p:nvSpPr>
              <p:cNvPr id="18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1951" y="4397186"/>
                <a:ext cx="9195049" cy="1698814"/>
              </a:xfrm>
              <a:prstGeom prst="rect">
                <a:avLst/>
              </a:prstGeom>
              <a:blipFill>
                <a:blip r:embed="rId3"/>
                <a:stretch>
                  <a:fillRect l="-729" b="-89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0" y="1992941"/>
            <a:ext cx="5658800" cy="2286000"/>
          </a:xfrm>
          <a:prstGeom prst="rect">
            <a:avLst/>
          </a:prstGeom>
        </p:spPr>
      </p:pic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861279" y="4141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个体与集成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简单分析</a:t>
            </a:r>
          </a:p>
        </p:txBody>
      </p:sp>
      <p:pic>
        <p:nvPicPr>
          <p:cNvPr id="2" name="图片 1" descr="屏幕剪辑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8214" y="1626762"/>
            <a:ext cx="3488125" cy="70965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0190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219200"/>
            <a:ext cx="11489267" cy="4930775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上面的分析有一个关键假设：</a:t>
            </a:r>
            <a:r>
              <a:rPr kumimoji="1"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基学习器的误差相互独立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现实任务中，个体学习器是为解决同一个问题训练出来的，显然不可能互相独立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事实上，个体学习器的“准确性”和“多样性”本身就存在冲突；准确性很高之后，增加多样性就要牺牲准确性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如何产生“好而不同”的个体学习器是集成学习研究的核心</a:t>
            </a:r>
          </a:p>
          <a:p>
            <a:pPr>
              <a:lnSpc>
                <a:spcPct val="150000"/>
              </a:lnSpc>
            </a:pPr>
            <a:r>
              <a:rPr kumimoji="1"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集成学习大致可分为两大类：</a:t>
            </a:r>
            <a:r>
              <a:rPr kumimoji="1"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Boosting &amp; Bagging</a:t>
            </a:r>
            <a:endParaRPr kumimoji="1"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3"/>
          <p:cNvSpPr>
            <a:spLocks noGrp="1"/>
          </p:cNvSpPr>
          <p:nvPr>
            <p:ph type="title"/>
          </p:nvPr>
        </p:nvSpPr>
        <p:spPr>
          <a:xfrm>
            <a:off x="838200" y="0"/>
            <a:ext cx="7886700" cy="77787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个体与集成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–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简单分析</a:t>
            </a:r>
          </a:p>
        </p:txBody>
      </p:sp>
    </p:spTree>
    <p:extLst>
      <p:ext uri="{BB962C8B-B14F-4D97-AF65-F5344CB8AC3E}">
        <p14:creationId xmlns:p14="http://schemas.microsoft.com/office/powerpoint/2010/main" val="7888869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63600" y="1047750"/>
            <a:ext cx="8686800" cy="4762500"/>
          </a:xfrm>
          <a:prstGeom prst="rect">
            <a:avLst/>
          </a:prstGeom>
        </p:spPr>
        <p:txBody>
          <a:bodyPr>
            <a:normAutofit fontScale="92500"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个体与集成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</a:t>
            </a:r>
            <a:r>
              <a:rPr lang="en-US" altLang="zh-CN" sz="2400" b="1" dirty="0">
                <a:solidFill>
                  <a:schemeClr val="tx1"/>
                </a:solidFill>
              </a:rPr>
              <a:t>Boosting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en-US" altLang="zh-CN" sz="2000" dirty="0" err="1">
                <a:solidFill>
                  <a:schemeClr val="bg2"/>
                </a:solidFill>
              </a:rPr>
              <a:t>Adaboost</a:t>
            </a:r>
            <a:endParaRPr lang="en-US" altLang="zh-CN" sz="2000" dirty="0">
              <a:solidFill>
                <a:schemeClr val="bg2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en-US" altLang="zh-CN" sz="2400" b="1" dirty="0">
                <a:solidFill>
                  <a:schemeClr val="bg2"/>
                </a:solidFill>
              </a:rPr>
              <a:t> Bagging</a:t>
            </a:r>
            <a:r>
              <a:rPr lang="zh-CN" altLang="en-US" sz="2400" b="1" dirty="0">
                <a:solidFill>
                  <a:schemeClr val="bg2"/>
                </a:solidFill>
              </a:rPr>
              <a:t>与随机森林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 结合策略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平均法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投票法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学习法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</a:rPr>
              <a:t>多样性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误差</a:t>
            </a:r>
            <a:r>
              <a:rPr lang="en-US" altLang="zh-CN" sz="2000" dirty="0">
                <a:solidFill>
                  <a:schemeClr val="bg2"/>
                </a:solidFill>
              </a:rPr>
              <a:t>-</a:t>
            </a:r>
            <a:r>
              <a:rPr lang="zh-CN" altLang="en-US" sz="2000" dirty="0">
                <a:solidFill>
                  <a:schemeClr val="bg2"/>
                </a:solidFill>
              </a:rPr>
              <a:t>分歧分解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多样性度量</a:t>
            </a: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bg2"/>
                </a:solidFill>
              </a:rPr>
              <a:t>多样性扰动</a:t>
            </a:r>
          </a:p>
        </p:txBody>
      </p:sp>
    </p:spTree>
    <p:extLst>
      <p:ext uri="{BB962C8B-B14F-4D97-AF65-F5344CB8AC3E}">
        <p14:creationId xmlns:p14="http://schemas.microsoft.com/office/powerpoint/2010/main" val="3404234516"/>
      </p:ext>
    </p:extLst>
  </p:cSld>
  <p:clrMapOvr>
    <a:masterClrMapping/>
  </p:clrMapOvr>
</p:sld>
</file>

<file path=ppt/theme/theme1.xml><?xml version="1.0" encoding="utf-8"?>
<a:theme xmlns:a="http://schemas.openxmlformats.org/drawingml/2006/main" name="McAfee PPT">
  <a:themeElements>
    <a:clrScheme name="McAfee PPT 4">
      <a:dk1>
        <a:srgbClr val="333333"/>
      </a:dk1>
      <a:lt1>
        <a:srgbClr val="FFFFFF"/>
      </a:lt1>
      <a:dk2>
        <a:srgbClr val="B00C33"/>
      </a:dk2>
      <a:lt2>
        <a:srgbClr val="CCCCCC"/>
      </a:lt2>
      <a:accent1>
        <a:srgbClr val="666666"/>
      </a:accent1>
      <a:accent2>
        <a:srgbClr val="8496AB"/>
      </a:accent2>
      <a:accent3>
        <a:srgbClr val="FFFFFF"/>
      </a:accent3>
      <a:accent4>
        <a:srgbClr val="2A2A2A"/>
      </a:accent4>
      <a:accent5>
        <a:srgbClr val="B8B8B8"/>
      </a:accent5>
      <a:accent6>
        <a:srgbClr val="77879B"/>
      </a:accent6>
      <a:hlink>
        <a:srgbClr val="C6C3AB"/>
      </a:hlink>
      <a:folHlink>
        <a:srgbClr val="9AA49A"/>
      </a:folHlink>
    </a:clrScheme>
    <a:fontScheme name="McAf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290513" marR="0" indent="-29051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D51203"/>
          </a:buClr>
          <a:buSzPct val="80000"/>
          <a:buFont typeface="Wingdings" pitchFamily="2" charset="2"/>
          <a:buChar char="n"/>
          <a:tabLst/>
          <a:defRPr kumimoji="0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McAfee PPT 1">
        <a:dk1>
          <a:srgbClr val="333333"/>
        </a:dk1>
        <a:lt1>
          <a:srgbClr val="FFFFFF"/>
        </a:lt1>
        <a:dk2>
          <a:srgbClr val="000000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2">
        <a:dk1>
          <a:srgbClr val="333333"/>
        </a:dk1>
        <a:lt1>
          <a:srgbClr val="FFFFFF"/>
        </a:lt1>
        <a:dk2>
          <a:srgbClr val="CCCCCC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3">
        <a:dk1>
          <a:srgbClr val="333333"/>
        </a:dk1>
        <a:lt1>
          <a:srgbClr val="FFFFFF"/>
        </a:lt1>
        <a:dk2>
          <a:srgbClr val="CCCCCC"/>
        </a:dk2>
        <a:lt2>
          <a:srgbClr val="AC0C33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4">
        <a:dk1>
          <a:srgbClr val="333333"/>
        </a:dk1>
        <a:lt1>
          <a:srgbClr val="FFFFFF"/>
        </a:lt1>
        <a:dk2>
          <a:srgbClr val="B00C33"/>
        </a:dk2>
        <a:lt2>
          <a:srgbClr val="CCCCCC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YaHei UI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20582</TotalTime>
  <Words>2260</Words>
  <Application>Microsoft Office PowerPoint</Application>
  <PresentationFormat>宽屏</PresentationFormat>
  <Paragraphs>390</Paragraphs>
  <Slides>53</Slides>
  <Notes>52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9" baseType="lpstr">
      <vt:lpstr>Microsoft YaHei UI</vt:lpstr>
      <vt:lpstr>Times </vt:lpstr>
      <vt:lpstr>华文楷体</vt:lpstr>
      <vt:lpstr>楷体</vt:lpstr>
      <vt:lpstr>宋体</vt:lpstr>
      <vt:lpstr>微软雅黑</vt:lpstr>
      <vt:lpstr>幼圆</vt:lpstr>
      <vt:lpstr>Arial</vt:lpstr>
      <vt:lpstr>Cambria Math</vt:lpstr>
      <vt:lpstr>Times</vt:lpstr>
      <vt:lpstr>Times New Roman</vt:lpstr>
      <vt:lpstr>Verdana</vt:lpstr>
      <vt:lpstr>Wingdings</vt:lpstr>
      <vt:lpstr>McAfee PPT</vt:lpstr>
      <vt:lpstr>1_McAfee PPT</vt:lpstr>
      <vt:lpstr>Formula</vt:lpstr>
      <vt:lpstr>PowerPoint 演示文稿</vt:lpstr>
      <vt:lpstr>目录</vt:lpstr>
      <vt:lpstr>目录</vt:lpstr>
      <vt:lpstr>个体与集成</vt:lpstr>
      <vt:lpstr>个体与集成</vt:lpstr>
      <vt:lpstr>个体与集成 – 简单分析</vt:lpstr>
      <vt:lpstr>个体与集成 – 简单分析</vt:lpstr>
      <vt:lpstr>个体与集成 – 简单分析</vt:lpstr>
      <vt:lpstr>目录</vt:lpstr>
      <vt:lpstr>Boosting</vt:lpstr>
      <vt:lpstr>Boosting - Boosting算法框架</vt:lpstr>
      <vt:lpstr>Boosting – AdaBoost算法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AdaBoost推导</vt:lpstr>
      <vt:lpstr>Boosting – AdaBoost注意事项</vt:lpstr>
      <vt:lpstr>Boosting – AdaBoost实验</vt:lpstr>
      <vt:lpstr>目录</vt:lpstr>
      <vt:lpstr>Bagging与随机森林</vt:lpstr>
      <vt:lpstr>Bagging算法</vt:lpstr>
      <vt:lpstr>Bagging算法特点</vt:lpstr>
      <vt:lpstr>包外估计</vt:lpstr>
      <vt:lpstr>Bagging实验</vt:lpstr>
      <vt:lpstr>随机森林</vt:lpstr>
      <vt:lpstr>随机森林算法</vt:lpstr>
      <vt:lpstr>随机森林实验</vt:lpstr>
      <vt:lpstr>目录</vt:lpstr>
      <vt:lpstr>结合策略</vt:lpstr>
      <vt:lpstr>结合策略（回归） – 平均法</vt:lpstr>
      <vt:lpstr>结合策略 – 平均法</vt:lpstr>
      <vt:lpstr>结合策略（分类） – 投票法</vt:lpstr>
      <vt:lpstr>结合策略 – 学习法</vt:lpstr>
      <vt:lpstr>目录</vt:lpstr>
      <vt:lpstr>多样性 – 误差-分歧分解</vt:lpstr>
      <vt:lpstr>多样性 – 误差-分歧分解</vt:lpstr>
      <vt:lpstr>多样性 – 误差-分歧分解</vt:lpstr>
      <vt:lpstr>多样性 – 误差-分歧分解</vt:lpstr>
      <vt:lpstr>多样性 – 误差-分歧分解</vt:lpstr>
      <vt:lpstr>多样性 – 多样性度量</vt:lpstr>
      <vt:lpstr>多样性 – 多样性度量</vt:lpstr>
      <vt:lpstr>多样性 – 多样性度量</vt:lpstr>
      <vt:lpstr>多样性 – 多样性度量</vt:lpstr>
      <vt:lpstr>多样性 – 多样性增强</vt:lpstr>
      <vt:lpstr>多样性 – 多样性增强 - 数据样本扰动</vt:lpstr>
      <vt:lpstr>多样性 – 多样性增强 – 输入属性扰动</vt:lpstr>
      <vt:lpstr>多样性 – 多样性增强 – 输出表示扰动</vt:lpstr>
      <vt:lpstr>多样性 – 多样性增强 – 算法参数扰动</vt:lpstr>
      <vt:lpstr>阅读材料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VS80I</dc:title>
  <dc:creator>McAfee</dc:creator>
  <cp:lastModifiedBy>Wang Jing</cp:lastModifiedBy>
  <cp:revision>1357</cp:revision>
  <dcterms:created xsi:type="dcterms:W3CDTF">2003-09-23T15:45:00Z</dcterms:created>
  <dcterms:modified xsi:type="dcterms:W3CDTF">2020-08-06T02:26:15Z</dcterms:modified>
</cp:coreProperties>
</file>